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57" r:id="rId3"/>
    <p:sldId id="259" r:id="rId4"/>
    <p:sldId id="262" r:id="rId5"/>
    <p:sldId id="263" r:id="rId6"/>
    <p:sldId id="284" r:id="rId7"/>
    <p:sldId id="285" r:id="rId8"/>
    <p:sldId id="273" r:id="rId9"/>
    <p:sldId id="274" r:id="rId10"/>
    <p:sldId id="272" r:id="rId11"/>
    <p:sldId id="283" r:id="rId12"/>
    <p:sldId id="266" r:id="rId13"/>
    <p:sldId id="286" r:id="rId14"/>
    <p:sldId id="280" r:id="rId15"/>
    <p:sldId id="28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53FD04-BB2E-4DF3-BD37-957F9BAFF801}" type="doc">
      <dgm:prSet loTypeId="urn:microsoft.com/office/officeart/2005/8/layout/target2" loCatId="relationship" qsTypeId="urn:microsoft.com/office/officeart/2005/8/quickstyle/simple1" qsCatId="simple" csTypeId="urn:microsoft.com/office/officeart/2005/8/colors/colorful2" csCatId="colorful" phldr="1"/>
      <dgm:spPr/>
      <dgm:t>
        <a:bodyPr/>
        <a:lstStyle/>
        <a:p>
          <a:endParaRPr lang="en-CA"/>
        </a:p>
      </dgm:t>
    </dgm:pt>
    <dgm:pt modelId="{C4ED98EA-3713-4360-BDC8-804FAFBF1DD6}">
      <dgm:prSet phldrT="[Text]"/>
      <dgm:spPr/>
      <dgm:t>
        <a:bodyPr/>
        <a:lstStyle/>
        <a:p>
          <a:r>
            <a:rPr lang="en-CA" dirty="0" smtClean="0"/>
            <a:t>Call for Proposals ($$)</a:t>
          </a:r>
          <a:endParaRPr lang="en-CA" dirty="0"/>
        </a:p>
      </dgm:t>
    </dgm:pt>
    <dgm:pt modelId="{E340E360-0480-4B22-A779-4E6A989A6634}" type="parTrans" cxnId="{6F243236-CBFA-469F-9775-F8BDBD88C637}">
      <dgm:prSet/>
      <dgm:spPr/>
      <dgm:t>
        <a:bodyPr/>
        <a:lstStyle/>
        <a:p>
          <a:endParaRPr lang="en-CA"/>
        </a:p>
      </dgm:t>
    </dgm:pt>
    <dgm:pt modelId="{7236B64A-DE87-4B19-811A-95C7B98EC1FC}" type="sibTrans" cxnId="{6F243236-CBFA-469F-9775-F8BDBD88C637}">
      <dgm:prSet/>
      <dgm:spPr/>
      <dgm:t>
        <a:bodyPr/>
        <a:lstStyle/>
        <a:p>
          <a:endParaRPr lang="en-CA"/>
        </a:p>
      </dgm:t>
    </dgm:pt>
    <dgm:pt modelId="{A82A8DEE-FD0D-4778-88DA-25E42FED6705}">
      <dgm:prSet phldrT="[Text]" custT="1"/>
      <dgm:spPr/>
      <dgm:t>
        <a:bodyPr/>
        <a:lstStyle/>
        <a:p>
          <a:r>
            <a:rPr lang="en-CA" sz="900" dirty="0" smtClean="0"/>
            <a:t>Country</a:t>
          </a:r>
          <a:endParaRPr lang="en-CA" sz="900" dirty="0"/>
        </a:p>
      </dgm:t>
    </dgm:pt>
    <dgm:pt modelId="{69EBCF44-50CF-48F3-A627-D1F10518F3B8}" type="parTrans" cxnId="{E1707146-8638-4D39-8D45-858FED5CA57D}">
      <dgm:prSet/>
      <dgm:spPr/>
      <dgm:t>
        <a:bodyPr/>
        <a:lstStyle/>
        <a:p>
          <a:endParaRPr lang="en-CA"/>
        </a:p>
      </dgm:t>
    </dgm:pt>
    <dgm:pt modelId="{1766D681-FF2C-43BD-A3D1-47817241338B}" type="sibTrans" cxnId="{E1707146-8638-4D39-8D45-858FED5CA57D}">
      <dgm:prSet/>
      <dgm:spPr/>
      <dgm:t>
        <a:bodyPr/>
        <a:lstStyle/>
        <a:p>
          <a:endParaRPr lang="en-CA"/>
        </a:p>
      </dgm:t>
    </dgm:pt>
    <dgm:pt modelId="{C686A4FC-4716-4E63-A1F8-45870A955281}">
      <dgm:prSet phldrT="[Text]" custT="1"/>
      <dgm:spPr/>
      <dgm:t>
        <a:bodyPr/>
        <a:lstStyle/>
        <a:p>
          <a:r>
            <a:rPr lang="en-CA" sz="1200" dirty="0" smtClean="0"/>
            <a:t>IO</a:t>
          </a:r>
        </a:p>
        <a:p>
          <a:r>
            <a:rPr lang="en-CA" sz="1200" dirty="0" smtClean="0"/>
            <a:t>NGO</a:t>
          </a:r>
        </a:p>
        <a:p>
          <a:r>
            <a:rPr lang="en-CA" sz="1200" dirty="0" smtClean="0"/>
            <a:t>Bank</a:t>
          </a:r>
          <a:endParaRPr lang="en-CA" sz="1200" dirty="0"/>
        </a:p>
      </dgm:t>
    </dgm:pt>
    <dgm:pt modelId="{BB720B28-AE6C-4D73-93BC-ED71AA8A6D00}" type="parTrans" cxnId="{F7F42E6B-1F94-43E5-B1C1-1999D205C018}">
      <dgm:prSet/>
      <dgm:spPr/>
      <dgm:t>
        <a:bodyPr/>
        <a:lstStyle/>
        <a:p>
          <a:endParaRPr lang="en-CA"/>
        </a:p>
      </dgm:t>
    </dgm:pt>
    <dgm:pt modelId="{30B8B2BB-11B3-45A6-935C-85BA04D12DFC}" type="sibTrans" cxnId="{F7F42E6B-1F94-43E5-B1C1-1999D205C018}">
      <dgm:prSet/>
      <dgm:spPr/>
      <dgm:t>
        <a:bodyPr/>
        <a:lstStyle/>
        <a:p>
          <a:endParaRPr lang="en-CA"/>
        </a:p>
      </dgm:t>
    </dgm:pt>
    <dgm:pt modelId="{8C970F9D-B94C-413F-8801-B86E1A4C16DB}">
      <dgm:prSet phldrT="[Text]"/>
      <dgm:spPr/>
      <dgm:t>
        <a:bodyPr/>
        <a:lstStyle/>
        <a:p>
          <a:r>
            <a:rPr lang="en-CA" dirty="0" smtClean="0"/>
            <a:t>Implementing Agency</a:t>
          </a:r>
          <a:endParaRPr lang="en-CA" dirty="0"/>
        </a:p>
      </dgm:t>
    </dgm:pt>
    <dgm:pt modelId="{E03169FB-2ED3-4A6F-B0B3-89D5F9B6E1D4}" type="parTrans" cxnId="{23F8024C-E440-442F-9379-BAC88DA4DF47}">
      <dgm:prSet/>
      <dgm:spPr/>
      <dgm:t>
        <a:bodyPr/>
        <a:lstStyle/>
        <a:p>
          <a:endParaRPr lang="en-CA"/>
        </a:p>
      </dgm:t>
    </dgm:pt>
    <dgm:pt modelId="{F6AFDD56-8533-4D6A-A6A5-0AFF0B96B77C}" type="sibTrans" cxnId="{23F8024C-E440-442F-9379-BAC88DA4DF47}">
      <dgm:prSet/>
      <dgm:spPr/>
      <dgm:t>
        <a:bodyPr/>
        <a:lstStyle/>
        <a:p>
          <a:endParaRPr lang="en-CA"/>
        </a:p>
      </dgm:t>
    </dgm:pt>
    <dgm:pt modelId="{0EBE7380-3177-405B-A627-3B5178F868F3}">
      <dgm:prSet phldrT="[Text]" custT="1"/>
      <dgm:spPr/>
      <dgm:t>
        <a:bodyPr/>
        <a:lstStyle/>
        <a:p>
          <a:r>
            <a:rPr lang="en-CA" sz="900" dirty="0" smtClean="0"/>
            <a:t>Specific Project:</a:t>
          </a:r>
        </a:p>
        <a:p>
          <a:r>
            <a:rPr lang="en-CA" sz="900" dirty="0" smtClean="0"/>
            <a:t>Independent</a:t>
          </a:r>
          <a:endParaRPr lang="en-CA" sz="900" dirty="0"/>
        </a:p>
      </dgm:t>
    </dgm:pt>
    <dgm:pt modelId="{1D54B851-0B8C-4847-8DF4-77DBC10E4542}" type="parTrans" cxnId="{02252369-DA38-495D-BD1C-1BD7E88BE009}">
      <dgm:prSet/>
      <dgm:spPr/>
      <dgm:t>
        <a:bodyPr/>
        <a:lstStyle/>
        <a:p>
          <a:endParaRPr lang="en-CA"/>
        </a:p>
      </dgm:t>
    </dgm:pt>
    <dgm:pt modelId="{9B2BF57D-FCC0-448F-8681-4BB04320BE79}" type="sibTrans" cxnId="{02252369-DA38-495D-BD1C-1BD7E88BE009}">
      <dgm:prSet/>
      <dgm:spPr/>
      <dgm:t>
        <a:bodyPr/>
        <a:lstStyle/>
        <a:p>
          <a:endParaRPr lang="en-CA"/>
        </a:p>
      </dgm:t>
    </dgm:pt>
    <dgm:pt modelId="{8ED70A1E-B2F6-4F69-A846-AF5ACD60BD4B}">
      <dgm:prSet phldrT="[Text]"/>
      <dgm:spPr/>
      <dgm:t>
        <a:bodyPr/>
        <a:lstStyle/>
        <a:p>
          <a:r>
            <a:rPr lang="en-CA" dirty="0" smtClean="0"/>
            <a:t>Specific Project:</a:t>
          </a:r>
        </a:p>
        <a:p>
          <a:r>
            <a:rPr lang="en-CA" dirty="0" smtClean="0"/>
            <a:t>Group</a:t>
          </a:r>
          <a:endParaRPr lang="en-CA" dirty="0"/>
        </a:p>
      </dgm:t>
    </dgm:pt>
    <dgm:pt modelId="{69E5739D-4A2E-48A0-B104-EBD47D60B16D}" type="parTrans" cxnId="{2922FD32-1A73-402F-B277-76501D4A8567}">
      <dgm:prSet/>
      <dgm:spPr/>
      <dgm:t>
        <a:bodyPr/>
        <a:lstStyle/>
        <a:p>
          <a:endParaRPr lang="en-CA"/>
        </a:p>
      </dgm:t>
    </dgm:pt>
    <dgm:pt modelId="{477ABA64-306B-4057-9A62-7FF6917FED4D}" type="sibTrans" cxnId="{2922FD32-1A73-402F-B277-76501D4A8567}">
      <dgm:prSet/>
      <dgm:spPr/>
      <dgm:t>
        <a:bodyPr/>
        <a:lstStyle/>
        <a:p>
          <a:endParaRPr lang="en-CA"/>
        </a:p>
      </dgm:t>
    </dgm:pt>
    <dgm:pt modelId="{8141B05B-4EDB-4F62-9915-7C461B092B2E}">
      <dgm:prSet phldrT="[Text]"/>
      <dgm:spPr/>
      <dgm:t>
        <a:bodyPr/>
        <a:lstStyle/>
        <a:p>
          <a:r>
            <a:rPr lang="en-CA" dirty="0" smtClean="0"/>
            <a:t>Country</a:t>
          </a:r>
          <a:endParaRPr lang="en-CA" dirty="0"/>
        </a:p>
      </dgm:t>
    </dgm:pt>
    <dgm:pt modelId="{4D179643-8E57-40C5-8B55-E1776FD65A3F}" type="parTrans" cxnId="{2B126CED-5DA9-4098-9C6E-78E266B65353}">
      <dgm:prSet/>
      <dgm:spPr/>
      <dgm:t>
        <a:bodyPr/>
        <a:lstStyle/>
        <a:p>
          <a:endParaRPr lang="en-CA"/>
        </a:p>
      </dgm:t>
    </dgm:pt>
    <dgm:pt modelId="{E9D8A5AE-FDD5-470F-9AB8-BA9D13C20A36}" type="sibTrans" cxnId="{2B126CED-5DA9-4098-9C6E-78E266B65353}">
      <dgm:prSet/>
      <dgm:spPr/>
      <dgm:t>
        <a:bodyPr/>
        <a:lstStyle/>
        <a:p>
          <a:endParaRPr lang="en-CA"/>
        </a:p>
      </dgm:t>
    </dgm:pt>
    <dgm:pt modelId="{921D74BF-ADBD-4006-A4BB-726EC91F4ED7}">
      <dgm:prSet phldrT="[Text]" custT="1"/>
      <dgm:spPr/>
      <dgm:t>
        <a:bodyPr/>
        <a:lstStyle/>
        <a:p>
          <a:r>
            <a:rPr lang="en-CA" sz="1100" dirty="0" smtClean="0"/>
            <a:t>Specific Project:</a:t>
          </a:r>
        </a:p>
        <a:p>
          <a:r>
            <a:rPr lang="en-CA" sz="1100" dirty="0" smtClean="0"/>
            <a:t>Independent or Group</a:t>
          </a:r>
          <a:endParaRPr lang="en-CA" sz="1100" dirty="0"/>
        </a:p>
      </dgm:t>
    </dgm:pt>
    <dgm:pt modelId="{EC03FDF4-F197-40B3-94C0-3DC0F7F5201B}" type="parTrans" cxnId="{7802639B-54FA-4F36-B26F-3FA997DC63EC}">
      <dgm:prSet/>
      <dgm:spPr/>
      <dgm:t>
        <a:bodyPr/>
        <a:lstStyle/>
        <a:p>
          <a:endParaRPr lang="en-CA"/>
        </a:p>
      </dgm:t>
    </dgm:pt>
    <dgm:pt modelId="{B82EF0B0-23D8-4294-AE0C-9FAC3004061D}" type="sibTrans" cxnId="{7802639B-54FA-4F36-B26F-3FA997DC63EC}">
      <dgm:prSet/>
      <dgm:spPr/>
      <dgm:t>
        <a:bodyPr/>
        <a:lstStyle/>
        <a:p>
          <a:endParaRPr lang="en-CA"/>
        </a:p>
      </dgm:t>
    </dgm:pt>
    <dgm:pt modelId="{1A27D7FD-18DA-4DF6-A6B8-316972F3F79E}">
      <dgm:prSet phldrT="[Text]" custT="1"/>
      <dgm:spPr/>
      <dgm:t>
        <a:bodyPr/>
        <a:lstStyle/>
        <a:p>
          <a:r>
            <a:rPr lang="en-CA" sz="1000" dirty="0" smtClean="0"/>
            <a:t>System Development: Institution Strengthening, Materials etc.</a:t>
          </a:r>
          <a:endParaRPr lang="en-CA" sz="1000" dirty="0"/>
        </a:p>
      </dgm:t>
    </dgm:pt>
    <dgm:pt modelId="{C2C8C9F1-31C6-4A82-838B-538ABEC6C0EC}" type="parTrans" cxnId="{02FE34CA-E315-43FD-B447-30185B923A89}">
      <dgm:prSet/>
      <dgm:spPr/>
      <dgm:t>
        <a:bodyPr/>
        <a:lstStyle/>
        <a:p>
          <a:endParaRPr lang="en-CA"/>
        </a:p>
      </dgm:t>
    </dgm:pt>
    <dgm:pt modelId="{A131FA3D-75B6-4462-ADD3-A2E2EAD7D144}" type="sibTrans" cxnId="{02FE34CA-E315-43FD-B447-30185B923A89}">
      <dgm:prSet/>
      <dgm:spPr/>
      <dgm:t>
        <a:bodyPr/>
        <a:lstStyle/>
        <a:p>
          <a:endParaRPr lang="en-CA"/>
        </a:p>
      </dgm:t>
    </dgm:pt>
    <dgm:pt modelId="{4C9AAA71-C456-4811-9099-20CA0D60D10F}" type="pres">
      <dgm:prSet presAssocID="{3553FD04-BB2E-4DF3-BD37-957F9BAFF801}" presName="Name0" presStyleCnt="0">
        <dgm:presLayoutVars>
          <dgm:chMax val="3"/>
          <dgm:chPref val="1"/>
          <dgm:dir/>
          <dgm:animLvl val="lvl"/>
          <dgm:resizeHandles/>
        </dgm:presLayoutVars>
      </dgm:prSet>
      <dgm:spPr/>
      <dgm:t>
        <a:bodyPr/>
        <a:lstStyle/>
        <a:p>
          <a:endParaRPr lang="en-GB"/>
        </a:p>
      </dgm:t>
    </dgm:pt>
    <dgm:pt modelId="{CB09685C-08B1-469F-AE40-7A86955A5BB6}" type="pres">
      <dgm:prSet presAssocID="{3553FD04-BB2E-4DF3-BD37-957F9BAFF801}" presName="outerBox" presStyleCnt="0"/>
      <dgm:spPr/>
    </dgm:pt>
    <dgm:pt modelId="{0395CE2A-D229-4D8C-A9E0-05495CC2CB2D}" type="pres">
      <dgm:prSet presAssocID="{3553FD04-BB2E-4DF3-BD37-957F9BAFF801}" presName="outerBoxParent" presStyleLbl="node1" presStyleIdx="0" presStyleCnt="3"/>
      <dgm:spPr/>
      <dgm:t>
        <a:bodyPr/>
        <a:lstStyle/>
        <a:p>
          <a:endParaRPr lang="en-GB"/>
        </a:p>
      </dgm:t>
    </dgm:pt>
    <dgm:pt modelId="{08226130-69F3-4BC7-B9B2-A324560E3874}" type="pres">
      <dgm:prSet presAssocID="{3553FD04-BB2E-4DF3-BD37-957F9BAFF801}" presName="outerBoxChildren" presStyleCnt="0"/>
      <dgm:spPr/>
    </dgm:pt>
    <dgm:pt modelId="{6D8BEC22-9119-41E0-9127-8EE38FD184BB}" type="pres">
      <dgm:prSet presAssocID="{A82A8DEE-FD0D-4778-88DA-25E42FED6705}" presName="oChild" presStyleLbl="fgAcc1" presStyleIdx="0" presStyleCnt="6">
        <dgm:presLayoutVars>
          <dgm:bulletEnabled val="1"/>
        </dgm:presLayoutVars>
      </dgm:prSet>
      <dgm:spPr/>
      <dgm:t>
        <a:bodyPr/>
        <a:lstStyle/>
        <a:p>
          <a:endParaRPr lang="en-GB"/>
        </a:p>
      </dgm:t>
    </dgm:pt>
    <dgm:pt modelId="{B5977285-B0B9-4DCE-A300-D57E8ADA3D08}" type="pres">
      <dgm:prSet presAssocID="{1766D681-FF2C-43BD-A3D1-47817241338B}" presName="outerSibTrans" presStyleCnt="0"/>
      <dgm:spPr/>
    </dgm:pt>
    <dgm:pt modelId="{F73B223A-728D-44E2-8004-25ADE2FB8F25}" type="pres">
      <dgm:prSet presAssocID="{C686A4FC-4716-4E63-A1F8-45870A955281}" presName="oChild" presStyleLbl="fgAcc1" presStyleIdx="1" presStyleCnt="6">
        <dgm:presLayoutVars>
          <dgm:bulletEnabled val="1"/>
        </dgm:presLayoutVars>
      </dgm:prSet>
      <dgm:spPr/>
      <dgm:t>
        <a:bodyPr/>
        <a:lstStyle/>
        <a:p>
          <a:endParaRPr lang="en-GB"/>
        </a:p>
      </dgm:t>
    </dgm:pt>
    <dgm:pt modelId="{06AC1901-9009-4682-B6C4-2BED5D3786F7}" type="pres">
      <dgm:prSet presAssocID="{3553FD04-BB2E-4DF3-BD37-957F9BAFF801}" presName="middleBox" presStyleCnt="0"/>
      <dgm:spPr/>
    </dgm:pt>
    <dgm:pt modelId="{5D5F8C8B-00EF-4DA7-AB04-F6B7054F5B62}" type="pres">
      <dgm:prSet presAssocID="{3553FD04-BB2E-4DF3-BD37-957F9BAFF801}" presName="middleBoxParent" presStyleLbl="node1" presStyleIdx="1" presStyleCnt="3"/>
      <dgm:spPr/>
      <dgm:t>
        <a:bodyPr/>
        <a:lstStyle/>
        <a:p>
          <a:endParaRPr lang="en-CA"/>
        </a:p>
      </dgm:t>
    </dgm:pt>
    <dgm:pt modelId="{52724FB3-5EAA-40E1-9D10-380D1E12778B}" type="pres">
      <dgm:prSet presAssocID="{3553FD04-BB2E-4DF3-BD37-957F9BAFF801}" presName="middleBoxChildren" presStyleCnt="0"/>
      <dgm:spPr/>
    </dgm:pt>
    <dgm:pt modelId="{F5C52936-E32C-4EE0-A795-DE13681191DD}" type="pres">
      <dgm:prSet presAssocID="{0EBE7380-3177-405B-A627-3B5178F868F3}" presName="mChild" presStyleLbl="fgAcc1" presStyleIdx="2" presStyleCnt="6">
        <dgm:presLayoutVars>
          <dgm:bulletEnabled val="1"/>
        </dgm:presLayoutVars>
      </dgm:prSet>
      <dgm:spPr/>
      <dgm:t>
        <a:bodyPr/>
        <a:lstStyle/>
        <a:p>
          <a:endParaRPr lang="en-CA"/>
        </a:p>
      </dgm:t>
    </dgm:pt>
    <dgm:pt modelId="{9D49D7CD-651E-43DE-A439-CF64C8D65188}" type="pres">
      <dgm:prSet presAssocID="{9B2BF57D-FCC0-448F-8681-4BB04320BE79}" presName="middleSibTrans" presStyleCnt="0"/>
      <dgm:spPr/>
    </dgm:pt>
    <dgm:pt modelId="{551DBB1F-D480-4D0D-8F97-6FD9B8E7551A}" type="pres">
      <dgm:prSet presAssocID="{8ED70A1E-B2F6-4F69-A846-AF5ACD60BD4B}" presName="mChild" presStyleLbl="fgAcc1" presStyleIdx="3" presStyleCnt="6">
        <dgm:presLayoutVars>
          <dgm:bulletEnabled val="1"/>
        </dgm:presLayoutVars>
      </dgm:prSet>
      <dgm:spPr/>
      <dgm:t>
        <a:bodyPr/>
        <a:lstStyle/>
        <a:p>
          <a:endParaRPr lang="en-CA"/>
        </a:p>
      </dgm:t>
    </dgm:pt>
    <dgm:pt modelId="{8CF206A7-7B8E-4737-9794-1B8EF81BDAC7}" type="pres">
      <dgm:prSet presAssocID="{3553FD04-BB2E-4DF3-BD37-957F9BAFF801}" presName="centerBox" presStyleCnt="0"/>
      <dgm:spPr/>
    </dgm:pt>
    <dgm:pt modelId="{FB6F5BE6-3AA5-483B-9E70-94AB5905C253}" type="pres">
      <dgm:prSet presAssocID="{3553FD04-BB2E-4DF3-BD37-957F9BAFF801}" presName="centerBoxParent" presStyleLbl="node1" presStyleIdx="2" presStyleCnt="3"/>
      <dgm:spPr/>
      <dgm:t>
        <a:bodyPr/>
        <a:lstStyle/>
        <a:p>
          <a:endParaRPr lang="en-CA"/>
        </a:p>
      </dgm:t>
    </dgm:pt>
    <dgm:pt modelId="{E20D4CC6-82D4-4CB5-8A6D-E4EAEDF59454}" type="pres">
      <dgm:prSet presAssocID="{3553FD04-BB2E-4DF3-BD37-957F9BAFF801}" presName="centerBoxChildren" presStyleCnt="0"/>
      <dgm:spPr/>
    </dgm:pt>
    <dgm:pt modelId="{1EA70564-23B0-4B9A-B1E4-E5DEA63213FA}" type="pres">
      <dgm:prSet presAssocID="{921D74BF-ADBD-4006-A4BB-726EC91F4ED7}" presName="cChild" presStyleLbl="fgAcc1" presStyleIdx="4" presStyleCnt="6">
        <dgm:presLayoutVars>
          <dgm:bulletEnabled val="1"/>
        </dgm:presLayoutVars>
      </dgm:prSet>
      <dgm:spPr/>
      <dgm:t>
        <a:bodyPr/>
        <a:lstStyle/>
        <a:p>
          <a:endParaRPr lang="en-GB"/>
        </a:p>
      </dgm:t>
    </dgm:pt>
    <dgm:pt modelId="{FECDE6C6-C98D-43DA-87A6-7F29A95CEEA4}" type="pres">
      <dgm:prSet presAssocID="{B82EF0B0-23D8-4294-AE0C-9FAC3004061D}" presName="centerSibTrans" presStyleCnt="0"/>
      <dgm:spPr/>
    </dgm:pt>
    <dgm:pt modelId="{F8F8A625-BAD3-4A2F-848F-AAA461153643}" type="pres">
      <dgm:prSet presAssocID="{1A27D7FD-18DA-4DF6-A6B8-316972F3F79E}" presName="cChild" presStyleLbl="fgAcc1" presStyleIdx="5" presStyleCnt="6">
        <dgm:presLayoutVars>
          <dgm:bulletEnabled val="1"/>
        </dgm:presLayoutVars>
      </dgm:prSet>
      <dgm:spPr/>
      <dgm:t>
        <a:bodyPr/>
        <a:lstStyle/>
        <a:p>
          <a:endParaRPr lang="en-CA"/>
        </a:p>
      </dgm:t>
    </dgm:pt>
  </dgm:ptLst>
  <dgm:cxnLst>
    <dgm:cxn modelId="{A6762D2D-A95B-4865-99B6-A77A1EBF3BC8}" type="presOf" srcId="{C686A4FC-4716-4E63-A1F8-45870A955281}" destId="{F73B223A-728D-44E2-8004-25ADE2FB8F25}" srcOrd="0" destOrd="0" presId="urn:microsoft.com/office/officeart/2005/8/layout/target2"/>
    <dgm:cxn modelId="{57F092A1-0142-4CBF-8A27-4DC289E12051}" type="presOf" srcId="{0EBE7380-3177-405B-A627-3B5178F868F3}" destId="{F5C52936-E32C-4EE0-A795-DE13681191DD}" srcOrd="0" destOrd="0" presId="urn:microsoft.com/office/officeart/2005/8/layout/target2"/>
    <dgm:cxn modelId="{F7F42E6B-1F94-43E5-B1C1-1999D205C018}" srcId="{C4ED98EA-3713-4360-BDC8-804FAFBF1DD6}" destId="{C686A4FC-4716-4E63-A1F8-45870A955281}" srcOrd="1" destOrd="0" parTransId="{BB720B28-AE6C-4D73-93BC-ED71AA8A6D00}" sibTransId="{30B8B2BB-11B3-45A6-935C-85BA04D12DFC}"/>
    <dgm:cxn modelId="{6129B851-C1E1-4F64-9B99-869E54BE6850}" type="presOf" srcId="{921D74BF-ADBD-4006-A4BB-726EC91F4ED7}" destId="{1EA70564-23B0-4B9A-B1E4-E5DEA63213FA}" srcOrd="0" destOrd="0" presId="urn:microsoft.com/office/officeart/2005/8/layout/target2"/>
    <dgm:cxn modelId="{44EF497E-7967-4C45-A880-267C52C33C17}" type="presOf" srcId="{8C970F9D-B94C-413F-8801-B86E1A4C16DB}" destId="{5D5F8C8B-00EF-4DA7-AB04-F6B7054F5B62}" srcOrd="0" destOrd="0" presId="urn:microsoft.com/office/officeart/2005/8/layout/target2"/>
    <dgm:cxn modelId="{2B126CED-5DA9-4098-9C6E-78E266B65353}" srcId="{3553FD04-BB2E-4DF3-BD37-957F9BAFF801}" destId="{8141B05B-4EDB-4F62-9915-7C461B092B2E}" srcOrd="2" destOrd="0" parTransId="{4D179643-8E57-40C5-8B55-E1776FD65A3F}" sibTransId="{E9D8A5AE-FDD5-470F-9AB8-BA9D13C20A36}"/>
    <dgm:cxn modelId="{23F8024C-E440-442F-9379-BAC88DA4DF47}" srcId="{3553FD04-BB2E-4DF3-BD37-957F9BAFF801}" destId="{8C970F9D-B94C-413F-8801-B86E1A4C16DB}" srcOrd="1" destOrd="0" parTransId="{E03169FB-2ED3-4A6F-B0B3-89D5F9B6E1D4}" sibTransId="{F6AFDD56-8533-4D6A-A6A5-0AFF0B96B77C}"/>
    <dgm:cxn modelId="{BA60B18A-D02F-4750-AD71-3548BE447955}" type="presOf" srcId="{A82A8DEE-FD0D-4778-88DA-25E42FED6705}" destId="{6D8BEC22-9119-41E0-9127-8EE38FD184BB}" srcOrd="0" destOrd="0" presId="urn:microsoft.com/office/officeart/2005/8/layout/target2"/>
    <dgm:cxn modelId="{1BABD18A-4EF8-4A90-AC35-DCBF41E6177D}" type="presOf" srcId="{3553FD04-BB2E-4DF3-BD37-957F9BAFF801}" destId="{4C9AAA71-C456-4811-9099-20CA0D60D10F}" srcOrd="0" destOrd="0" presId="urn:microsoft.com/office/officeart/2005/8/layout/target2"/>
    <dgm:cxn modelId="{E4342D06-1CFD-4571-89EC-3A56E1CABFC0}" type="presOf" srcId="{1A27D7FD-18DA-4DF6-A6B8-316972F3F79E}" destId="{F8F8A625-BAD3-4A2F-848F-AAA461153643}" srcOrd="0" destOrd="0" presId="urn:microsoft.com/office/officeart/2005/8/layout/target2"/>
    <dgm:cxn modelId="{19C00CFC-C548-459F-9712-5608E8D07A0F}" type="presOf" srcId="{8141B05B-4EDB-4F62-9915-7C461B092B2E}" destId="{FB6F5BE6-3AA5-483B-9E70-94AB5905C253}" srcOrd="0" destOrd="0" presId="urn:microsoft.com/office/officeart/2005/8/layout/target2"/>
    <dgm:cxn modelId="{02FE34CA-E315-43FD-B447-30185B923A89}" srcId="{8141B05B-4EDB-4F62-9915-7C461B092B2E}" destId="{1A27D7FD-18DA-4DF6-A6B8-316972F3F79E}" srcOrd="1" destOrd="0" parTransId="{C2C8C9F1-31C6-4A82-838B-538ABEC6C0EC}" sibTransId="{A131FA3D-75B6-4462-ADD3-A2E2EAD7D144}"/>
    <dgm:cxn modelId="{72F9569C-115B-48E5-8C5A-10373B186731}" type="presOf" srcId="{8ED70A1E-B2F6-4F69-A846-AF5ACD60BD4B}" destId="{551DBB1F-D480-4D0D-8F97-6FD9B8E7551A}" srcOrd="0" destOrd="0" presId="urn:microsoft.com/office/officeart/2005/8/layout/target2"/>
    <dgm:cxn modelId="{6F243236-CBFA-469F-9775-F8BDBD88C637}" srcId="{3553FD04-BB2E-4DF3-BD37-957F9BAFF801}" destId="{C4ED98EA-3713-4360-BDC8-804FAFBF1DD6}" srcOrd="0" destOrd="0" parTransId="{E340E360-0480-4B22-A779-4E6A989A6634}" sibTransId="{7236B64A-DE87-4B19-811A-95C7B98EC1FC}"/>
    <dgm:cxn modelId="{7802639B-54FA-4F36-B26F-3FA997DC63EC}" srcId="{8141B05B-4EDB-4F62-9915-7C461B092B2E}" destId="{921D74BF-ADBD-4006-A4BB-726EC91F4ED7}" srcOrd="0" destOrd="0" parTransId="{EC03FDF4-F197-40B3-94C0-3DC0F7F5201B}" sibTransId="{B82EF0B0-23D8-4294-AE0C-9FAC3004061D}"/>
    <dgm:cxn modelId="{02252369-DA38-495D-BD1C-1BD7E88BE009}" srcId="{8C970F9D-B94C-413F-8801-B86E1A4C16DB}" destId="{0EBE7380-3177-405B-A627-3B5178F868F3}" srcOrd="0" destOrd="0" parTransId="{1D54B851-0B8C-4847-8DF4-77DBC10E4542}" sibTransId="{9B2BF57D-FCC0-448F-8681-4BB04320BE79}"/>
    <dgm:cxn modelId="{FC287CD1-17A0-41A1-8017-BFF4FE1D313C}" type="presOf" srcId="{C4ED98EA-3713-4360-BDC8-804FAFBF1DD6}" destId="{0395CE2A-D229-4D8C-A9E0-05495CC2CB2D}" srcOrd="0" destOrd="0" presId="urn:microsoft.com/office/officeart/2005/8/layout/target2"/>
    <dgm:cxn modelId="{E1707146-8638-4D39-8D45-858FED5CA57D}" srcId="{C4ED98EA-3713-4360-BDC8-804FAFBF1DD6}" destId="{A82A8DEE-FD0D-4778-88DA-25E42FED6705}" srcOrd="0" destOrd="0" parTransId="{69EBCF44-50CF-48F3-A627-D1F10518F3B8}" sibTransId="{1766D681-FF2C-43BD-A3D1-47817241338B}"/>
    <dgm:cxn modelId="{2922FD32-1A73-402F-B277-76501D4A8567}" srcId="{8C970F9D-B94C-413F-8801-B86E1A4C16DB}" destId="{8ED70A1E-B2F6-4F69-A846-AF5ACD60BD4B}" srcOrd="1" destOrd="0" parTransId="{69E5739D-4A2E-48A0-B104-EBD47D60B16D}" sibTransId="{477ABA64-306B-4057-9A62-7FF6917FED4D}"/>
    <dgm:cxn modelId="{6D78AEFE-DCDD-4ED8-B9CE-F51B0CCC3595}" type="presParOf" srcId="{4C9AAA71-C456-4811-9099-20CA0D60D10F}" destId="{CB09685C-08B1-469F-AE40-7A86955A5BB6}" srcOrd="0" destOrd="0" presId="urn:microsoft.com/office/officeart/2005/8/layout/target2"/>
    <dgm:cxn modelId="{AB3AE577-A083-453F-A6E4-713A1BB88A5D}" type="presParOf" srcId="{CB09685C-08B1-469F-AE40-7A86955A5BB6}" destId="{0395CE2A-D229-4D8C-A9E0-05495CC2CB2D}" srcOrd="0" destOrd="0" presId="urn:microsoft.com/office/officeart/2005/8/layout/target2"/>
    <dgm:cxn modelId="{836AD233-C06D-4E0C-BBB4-3CC1BE596142}" type="presParOf" srcId="{CB09685C-08B1-469F-AE40-7A86955A5BB6}" destId="{08226130-69F3-4BC7-B9B2-A324560E3874}" srcOrd="1" destOrd="0" presId="urn:microsoft.com/office/officeart/2005/8/layout/target2"/>
    <dgm:cxn modelId="{885A4CA2-ECB5-41D0-95FD-42866A99E096}" type="presParOf" srcId="{08226130-69F3-4BC7-B9B2-A324560E3874}" destId="{6D8BEC22-9119-41E0-9127-8EE38FD184BB}" srcOrd="0" destOrd="0" presId="urn:microsoft.com/office/officeart/2005/8/layout/target2"/>
    <dgm:cxn modelId="{ADA2015C-E96F-48D3-B1CD-66C7BBC28380}" type="presParOf" srcId="{08226130-69F3-4BC7-B9B2-A324560E3874}" destId="{B5977285-B0B9-4DCE-A300-D57E8ADA3D08}" srcOrd="1" destOrd="0" presId="urn:microsoft.com/office/officeart/2005/8/layout/target2"/>
    <dgm:cxn modelId="{5426734F-729C-44E8-AC7F-2BC66ED52570}" type="presParOf" srcId="{08226130-69F3-4BC7-B9B2-A324560E3874}" destId="{F73B223A-728D-44E2-8004-25ADE2FB8F25}" srcOrd="2" destOrd="0" presId="urn:microsoft.com/office/officeart/2005/8/layout/target2"/>
    <dgm:cxn modelId="{EFF00678-FDD7-4CB9-89B8-B898623266FA}" type="presParOf" srcId="{4C9AAA71-C456-4811-9099-20CA0D60D10F}" destId="{06AC1901-9009-4682-B6C4-2BED5D3786F7}" srcOrd="1" destOrd="0" presId="urn:microsoft.com/office/officeart/2005/8/layout/target2"/>
    <dgm:cxn modelId="{BF6F258D-BE74-4054-9C4C-57AD2CC1FF8A}" type="presParOf" srcId="{06AC1901-9009-4682-B6C4-2BED5D3786F7}" destId="{5D5F8C8B-00EF-4DA7-AB04-F6B7054F5B62}" srcOrd="0" destOrd="0" presId="urn:microsoft.com/office/officeart/2005/8/layout/target2"/>
    <dgm:cxn modelId="{304CC5DC-22D4-410D-9F1C-6FE3560DEEAC}" type="presParOf" srcId="{06AC1901-9009-4682-B6C4-2BED5D3786F7}" destId="{52724FB3-5EAA-40E1-9D10-380D1E12778B}" srcOrd="1" destOrd="0" presId="urn:microsoft.com/office/officeart/2005/8/layout/target2"/>
    <dgm:cxn modelId="{A4A09CDF-F446-4D43-ABA6-CABA82BE2342}" type="presParOf" srcId="{52724FB3-5EAA-40E1-9D10-380D1E12778B}" destId="{F5C52936-E32C-4EE0-A795-DE13681191DD}" srcOrd="0" destOrd="0" presId="urn:microsoft.com/office/officeart/2005/8/layout/target2"/>
    <dgm:cxn modelId="{3214E82C-E9F6-48DF-9677-C8464EEE04EA}" type="presParOf" srcId="{52724FB3-5EAA-40E1-9D10-380D1E12778B}" destId="{9D49D7CD-651E-43DE-A439-CF64C8D65188}" srcOrd="1" destOrd="0" presId="urn:microsoft.com/office/officeart/2005/8/layout/target2"/>
    <dgm:cxn modelId="{B6065E0D-4558-4D4F-AE73-C43A74F8F25F}" type="presParOf" srcId="{52724FB3-5EAA-40E1-9D10-380D1E12778B}" destId="{551DBB1F-D480-4D0D-8F97-6FD9B8E7551A}" srcOrd="2" destOrd="0" presId="urn:microsoft.com/office/officeart/2005/8/layout/target2"/>
    <dgm:cxn modelId="{6E0AF0E0-C1C5-4CFA-A1DB-872E5CBB076F}" type="presParOf" srcId="{4C9AAA71-C456-4811-9099-20CA0D60D10F}" destId="{8CF206A7-7B8E-4737-9794-1B8EF81BDAC7}" srcOrd="2" destOrd="0" presId="urn:microsoft.com/office/officeart/2005/8/layout/target2"/>
    <dgm:cxn modelId="{417915B7-92A4-45D7-B632-B5156D163130}" type="presParOf" srcId="{8CF206A7-7B8E-4737-9794-1B8EF81BDAC7}" destId="{FB6F5BE6-3AA5-483B-9E70-94AB5905C253}" srcOrd="0" destOrd="0" presId="urn:microsoft.com/office/officeart/2005/8/layout/target2"/>
    <dgm:cxn modelId="{C0DFFD16-2CF0-43E5-B651-A9268C308879}" type="presParOf" srcId="{8CF206A7-7B8E-4737-9794-1B8EF81BDAC7}" destId="{E20D4CC6-82D4-4CB5-8A6D-E4EAEDF59454}" srcOrd="1" destOrd="0" presId="urn:microsoft.com/office/officeart/2005/8/layout/target2"/>
    <dgm:cxn modelId="{148C186A-0EF9-4031-B729-4CC361F89C98}" type="presParOf" srcId="{E20D4CC6-82D4-4CB5-8A6D-E4EAEDF59454}" destId="{1EA70564-23B0-4B9A-B1E4-E5DEA63213FA}" srcOrd="0" destOrd="0" presId="urn:microsoft.com/office/officeart/2005/8/layout/target2"/>
    <dgm:cxn modelId="{05474432-1CAD-4E1E-B207-9923BCF3D9B2}" type="presParOf" srcId="{E20D4CC6-82D4-4CB5-8A6D-E4EAEDF59454}" destId="{FECDE6C6-C98D-43DA-87A6-7F29A95CEEA4}" srcOrd="1" destOrd="0" presId="urn:microsoft.com/office/officeart/2005/8/layout/target2"/>
    <dgm:cxn modelId="{3D617FB4-25AD-4199-BF23-164FE4AD785D}" type="presParOf" srcId="{E20D4CC6-82D4-4CB5-8A6D-E4EAEDF59454}" destId="{F8F8A625-BAD3-4A2F-848F-AAA461153643}" srcOrd="2"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64A5F9-C0AB-4278-A84F-62A1A42B1316}" type="doc">
      <dgm:prSet loTypeId="urn:microsoft.com/office/officeart/2011/layout/ConvergingText#1" loCatId="process" qsTypeId="urn:microsoft.com/office/officeart/2005/8/quickstyle/simple1" qsCatId="simple" csTypeId="urn:microsoft.com/office/officeart/2005/8/colors/colorful2" csCatId="colorful" phldr="1"/>
      <dgm:spPr/>
      <dgm:t>
        <a:bodyPr/>
        <a:lstStyle/>
        <a:p>
          <a:endParaRPr lang="en-CA"/>
        </a:p>
      </dgm:t>
    </dgm:pt>
    <dgm:pt modelId="{D83EB2A0-2D45-4996-A7E1-4038ACBCAF4A}">
      <dgm:prSet phldrT="[Text]"/>
      <dgm:spPr/>
      <dgm:t>
        <a:bodyPr/>
        <a:lstStyle/>
        <a:p>
          <a:r>
            <a:rPr lang="en-CA" dirty="0" smtClean="0"/>
            <a:t>SICA:</a:t>
          </a:r>
        </a:p>
        <a:p>
          <a:r>
            <a:rPr lang="en-CA" dirty="0" smtClean="0"/>
            <a:t>Defining Priorities</a:t>
          </a:r>
          <a:endParaRPr lang="en-CA" dirty="0"/>
        </a:p>
      </dgm:t>
    </dgm:pt>
    <dgm:pt modelId="{5716848A-AC7A-4038-A005-51F4182AA763}" type="parTrans" cxnId="{98D3FC57-C056-40D4-BC6D-7D8003F01E5B}">
      <dgm:prSet/>
      <dgm:spPr/>
      <dgm:t>
        <a:bodyPr/>
        <a:lstStyle/>
        <a:p>
          <a:endParaRPr lang="en-CA"/>
        </a:p>
      </dgm:t>
    </dgm:pt>
    <dgm:pt modelId="{AAE0087E-D4EA-44BC-9FB5-5B5D795AF365}" type="sibTrans" cxnId="{98D3FC57-C056-40D4-BC6D-7D8003F01E5B}">
      <dgm:prSet/>
      <dgm:spPr/>
      <dgm:t>
        <a:bodyPr/>
        <a:lstStyle/>
        <a:p>
          <a:endParaRPr lang="en-CA"/>
        </a:p>
      </dgm:t>
    </dgm:pt>
    <dgm:pt modelId="{C81214E3-C834-4828-9528-563C75629250}">
      <dgm:prSet phldrT="[Text]" custT="1"/>
      <dgm:spPr/>
      <dgm:t>
        <a:bodyPr/>
        <a:lstStyle/>
        <a:p>
          <a:r>
            <a:rPr lang="en-CA" sz="1400" dirty="0" smtClean="0"/>
            <a:t>Issue: </a:t>
          </a:r>
          <a:r>
            <a:rPr lang="en-CA" sz="1400" b="1" dirty="0" smtClean="0"/>
            <a:t>Security</a:t>
          </a:r>
          <a:endParaRPr lang="en-CA" sz="1400" b="1" dirty="0"/>
        </a:p>
      </dgm:t>
    </dgm:pt>
    <dgm:pt modelId="{BCCBC637-962C-465A-A32E-84CF8D8FE847}" type="parTrans" cxnId="{7539BE97-21CB-4F92-95AD-BF03EB1E8E7D}">
      <dgm:prSet/>
      <dgm:spPr/>
      <dgm:t>
        <a:bodyPr/>
        <a:lstStyle/>
        <a:p>
          <a:endParaRPr lang="en-CA"/>
        </a:p>
      </dgm:t>
    </dgm:pt>
    <dgm:pt modelId="{14F26437-2743-467B-A343-1D371A4CA4DD}" type="sibTrans" cxnId="{7539BE97-21CB-4F92-95AD-BF03EB1E8E7D}">
      <dgm:prSet/>
      <dgm:spPr/>
      <dgm:t>
        <a:bodyPr/>
        <a:lstStyle/>
        <a:p>
          <a:endParaRPr lang="en-CA"/>
        </a:p>
      </dgm:t>
    </dgm:pt>
    <dgm:pt modelId="{6FFE82DC-9AF8-482C-AA81-DC624FC4D89E}">
      <dgm:prSet phldrT="[Text]" custT="1"/>
      <dgm:spPr/>
      <dgm:t>
        <a:bodyPr/>
        <a:lstStyle/>
        <a:p>
          <a:r>
            <a:rPr lang="en-CA" sz="1400" dirty="0" smtClean="0"/>
            <a:t>National Security Policies</a:t>
          </a:r>
          <a:endParaRPr lang="en-CA" sz="1400" dirty="0"/>
        </a:p>
      </dgm:t>
    </dgm:pt>
    <dgm:pt modelId="{51CCC01A-E613-4744-816D-3000AC9A301A}" type="parTrans" cxnId="{5DCB6C6F-1202-49B1-8281-8C4E79DEAA71}">
      <dgm:prSet/>
      <dgm:spPr/>
      <dgm:t>
        <a:bodyPr/>
        <a:lstStyle/>
        <a:p>
          <a:endParaRPr lang="en-CA"/>
        </a:p>
      </dgm:t>
    </dgm:pt>
    <dgm:pt modelId="{5E5F6699-A6AB-498A-B8B4-905344CC077A}" type="sibTrans" cxnId="{5DCB6C6F-1202-49B1-8281-8C4E79DEAA71}">
      <dgm:prSet/>
      <dgm:spPr/>
      <dgm:t>
        <a:bodyPr/>
        <a:lstStyle/>
        <a:p>
          <a:endParaRPr lang="en-CA"/>
        </a:p>
      </dgm:t>
    </dgm:pt>
    <dgm:pt modelId="{6182CB33-2BF9-4CE9-8502-C76A58C03D69}">
      <dgm:prSet phldrT="[Text]" custT="1"/>
      <dgm:spPr/>
      <dgm:t>
        <a:bodyPr/>
        <a:lstStyle/>
        <a:p>
          <a:r>
            <a:rPr lang="en-CA" sz="1200" dirty="0" smtClean="0"/>
            <a:t>Needs: Capacity, Funding </a:t>
          </a:r>
          <a:endParaRPr lang="en-CA" sz="1200" dirty="0"/>
        </a:p>
      </dgm:t>
    </dgm:pt>
    <dgm:pt modelId="{6EF93A50-C5A3-4476-84D1-5B21449810AC}" type="parTrans" cxnId="{DE95492F-2E65-4F60-9F3D-0EAE5A56993C}">
      <dgm:prSet/>
      <dgm:spPr/>
      <dgm:t>
        <a:bodyPr/>
        <a:lstStyle/>
        <a:p>
          <a:endParaRPr lang="en-CA"/>
        </a:p>
      </dgm:t>
    </dgm:pt>
    <dgm:pt modelId="{F871A8CB-5B80-4803-AA06-9ACE975E0801}" type="sibTrans" cxnId="{DE95492F-2E65-4F60-9F3D-0EAE5A56993C}">
      <dgm:prSet/>
      <dgm:spPr/>
      <dgm:t>
        <a:bodyPr/>
        <a:lstStyle/>
        <a:p>
          <a:endParaRPr lang="en-CA"/>
        </a:p>
      </dgm:t>
    </dgm:pt>
    <dgm:pt modelId="{70D16203-ABD8-4172-98F6-0EB1BE7A4FB6}" type="pres">
      <dgm:prSet presAssocID="{C864A5F9-C0AB-4278-A84F-62A1A42B1316}" presName="Name0" presStyleCnt="0">
        <dgm:presLayoutVars>
          <dgm:chMax/>
          <dgm:chPref val="1"/>
          <dgm:dir/>
          <dgm:animOne val="branch"/>
          <dgm:animLvl val="lvl"/>
          <dgm:resizeHandles/>
        </dgm:presLayoutVars>
      </dgm:prSet>
      <dgm:spPr/>
      <dgm:t>
        <a:bodyPr/>
        <a:lstStyle/>
        <a:p>
          <a:endParaRPr lang="en-GB"/>
        </a:p>
      </dgm:t>
    </dgm:pt>
    <dgm:pt modelId="{64F2716C-8176-40C9-817F-E6AE84C5F060}" type="pres">
      <dgm:prSet presAssocID="{D83EB2A0-2D45-4996-A7E1-4038ACBCAF4A}" presName="composite" presStyleCnt="0"/>
      <dgm:spPr/>
    </dgm:pt>
    <dgm:pt modelId="{C9523F58-684F-4267-89F4-E174D6E550BB}" type="pres">
      <dgm:prSet presAssocID="{D83EB2A0-2D45-4996-A7E1-4038ACBCAF4A}" presName="ParentAccent1" presStyleLbl="alignNode1" presStyleIdx="0" presStyleCnt="34" custLinFactX="-500000" custLinFactY="463496" custLinFactNeighborX="-596998" custLinFactNeighborY="500000"/>
      <dgm:spPr/>
    </dgm:pt>
    <dgm:pt modelId="{62424F65-7FBE-44C7-9895-C524A3E0A34C}" type="pres">
      <dgm:prSet presAssocID="{D83EB2A0-2D45-4996-A7E1-4038ACBCAF4A}" presName="ParentAccent2" presStyleLbl="alignNode1" presStyleIdx="1" presStyleCnt="34" custLinFactX="-395252" custLinFactY="531598" custLinFactNeighborX="-400000" custLinFactNeighborY="600000"/>
      <dgm:spPr/>
    </dgm:pt>
    <dgm:pt modelId="{E50A29CE-D7FC-4DA9-8F7A-5F18E8E83C0E}" type="pres">
      <dgm:prSet presAssocID="{D83EB2A0-2D45-4996-A7E1-4038ACBCAF4A}" presName="ParentAccent3" presStyleLbl="alignNode1" presStyleIdx="2" presStyleCnt="34" custLinFactX="-300000" custLinFactY="531598" custLinFactNeighborX="-311977" custLinFactNeighborY="600000"/>
      <dgm:spPr/>
    </dgm:pt>
    <dgm:pt modelId="{5FC107F8-D39E-40D0-817A-9831DC5BC96B}" type="pres">
      <dgm:prSet presAssocID="{D83EB2A0-2D45-4996-A7E1-4038ACBCAF4A}" presName="ParentAccent4" presStyleLbl="alignNode1" presStyleIdx="3" presStyleCnt="34" custLinFactX="-200000" custLinFactY="400000" custLinFactNeighborX="-298263" custLinFactNeighborY="454742"/>
      <dgm:spPr/>
    </dgm:pt>
    <dgm:pt modelId="{BA48F54A-673C-4A96-89CA-7810ECE955E8}" type="pres">
      <dgm:prSet presAssocID="{D83EB2A0-2D45-4996-A7E1-4038ACBCAF4A}" presName="ParentAccent5" presStyleLbl="alignNode1" presStyleIdx="4" presStyleCnt="34" custLinFactX="-200000" custLinFactY="316314" custLinFactNeighborX="-253413" custLinFactNeighborY="400000"/>
      <dgm:spPr/>
    </dgm:pt>
    <dgm:pt modelId="{6796B494-4E36-40AF-BAEC-0F0E9D13DD08}" type="pres">
      <dgm:prSet presAssocID="{D83EB2A0-2D45-4996-A7E1-4038ACBCAF4A}" presName="ParentAccent6" presStyleLbl="alignNode1" presStyleIdx="5" presStyleCnt="34" custLinFactX="-75147" custLinFactY="100000" custLinFactNeighborX="-100000" custLinFactNeighborY="179106"/>
      <dgm:spPr/>
    </dgm:pt>
    <dgm:pt modelId="{E59F227B-DA59-41F3-B7A5-4A8794A272B2}" type="pres">
      <dgm:prSet presAssocID="{D83EB2A0-2D45-4996-A7E1-4038ACBCAF4A}" presName="ParentAccent7" presStyleLbl="alignNode1" presStyleIdx="6" presStyleCnt="34" custLinFactX="-400000" custLinFactY="600000" custLinFactNeighborX="-415461" custLinFactNeighborY="668963"/>
      <dgm:spPr/>
    </dgm:pt>
    <dgm:pt modelId="{E40FE64C-BDE4-48A7-BCD8-A96105F333AE}" type="pres">
      <dgm:prSet presAssocID="{D83EB2A0-2D45-4996-A7E1-4038ACBCAF4A}" presName="ParentAccent8" presStyleLbl="alignNode1" presStyleIdx="7" presStyleCnt="34" custLinFactX="-400000" custLinFactY="423539" custLinFactNeighborX="-415461" custLinFactNeighborY="500000"/>
      <dgm:spPr/>
    </dgm:pt>
    <dgm:pt modelId="{6C29F01F-FEC3-42F3-92EF-10CEF9C50246}" type="pres">
      <dgm:prSet presAssocID="{D83EB2A0-2D45-4996-A7E1-4038ACBCAF4A}" presName="ParentAccent9" presStyleLbl="alignNode1" presStyleIdx="8" presStyleCnt="34" custLinFactX="-500000" custLinFactY="500000" custLinFactNeighborX="-573131" custLinFactNeighborY="553209"/>
      <dgm:spPr/>
    </dgm:pt>
    <dgm:pt modelId="{082F3F89-0CD3-41BA-A2A2-41792266585E}" type="pres">
      <dgm:prSet presAssocID="{D83EB2A0-2D45-4996-A7E1-4038ACBCAF4A}" presName="ParentAccent10" presStyleLbl="alignNode1" presStyleIdx="9" presStyleCnt="34" custLinFactX="-410583" custLinFactY="500000" custLinFactNeighborX="-500000" custLinFactNeighborY="582062"/>
      <dgm:spPr/>
    </dgm:pt>
    <dgm:pt modelId="{D9065677-DE50-46B0-9F38-315A91CC0C4D}" type="pres">
      <dgm:prSet presAssocID="{D83EB2A0-2D45-4996-A7E1-4038ACBCAF4A}" presName="Parent" presStyleLbl="alignNode1" presStyleIdx="10" presStyleCnt="34" custScaleX="123787" custScaleY="114474">
        <dgm:presLayoutVars>
          <dgm:chMax val="5"/>
          <dgm:chPref val="3"/>
          <dgm:bulletEnabled val="1"/>
        </dgm:presLayoutVars>
      </dgm:prSet>
      <dgm:spPr/>
      <dgm:t>
        <a:bodyPr/>
        <a:lstStyle/>
        <a:p>
          <a:endParaRPr lang="en-CA"/>
        </a:p>
      </dgm:t>
    </dgm:pt>
    <dgm:pt modelId="{F2DAD7B3-D203-4846-8C2B-A7204408CCFB}" type="pres">
      <dgm:prSet presAssocID="{C81214E3-C834-4828-9528-563C75629250}" presName="Child1Accent1" presStyleLbl="alignNode1" presStyleIdx="11" presStyleCnt="34"/>
      <dgm:spPr/>
    </dgm:pt>
    <dgm:pt modelId="{2574C100-DAB9-41A6-BEA6-93A41943E5C6}" type="pres">
      <dgm:prSet presAssocID="{C81214E3-C834-4828-9528-563C75629250}" presName="Child1Accent2" presStyleLbl="alignNode1" presStyleIdx="12" presStyleCnt="34"/>
      <dgm:spPr/>
    </dgm:pt>
    <dgm:pt modelId="{5A017F67-FFE2-425E-B70C-7E2F4CC9294B}" type="pres">
      <dgm:prSet presAssocID="{C81214E3-C834-4828-9528-563C75629250}" presName="Child1Accent3" presStyleLbl="alignNode1" presStyleIdx="13" presStyleCnt="34"/>
      <dgm:spPr/>
    </dgm:pt>
    <dgm:pt modelId="{AC0A3261-95C6-44DF-9138-FE4AA1AC0050}" type="pres">
      <dgm:prSet presAssocID="{C81214E3-C834-4828-9528-563C75629250}" presName="Child1Accent4" presStyleLbl="alignNode1" presStyleIdx="14" presStyleCnt="34"/>
      <dgm:spPr/>
    </dgm:pt>
    <dgm:pt modelId="{729027FB-BE9D-4A23-9125-AAEB9AAAE7F2}" type="pres">
      <dgm:prSet presAssocID="{C81214E3-C834-4828-9528-563C75629250}" presName="Child1Accent5" presStyleLbl="alignNode1" presStyleIdx="15" presStyleCnt="34"/>
      <dgm:spPr/>
    </dgm:pt>
    <dgm:pt modelId="{21DD1C02-E867-4662-9078-5F4C4713E720}" type="pres">
      <dgm:prSet presAssocID="{C81214E3-C834-4828-9528-563C75629250}" presName="Child1Accent6" presStyleLbl="alignNode1" presStyleIdx="16" presStyleCnt="34"/>
      <dgm:spPr/>
    </dgm:pt>
    <dgm:pt modelId="{FD73B0AD-DF3F-43FC-B50C-2AD678DAF8F6}" type="pres">
      <dgm:prSet presAssocID="{C81214E3-C834-4828-9528-563C75629250}" presName="Child1Accent7" presStyleLbl="alignNode1" presStyleIdx="17" presStyleCnt="34"/>
      <dgm:spPr/>
    </dgm:pt>
    <dgm:pt modelId="{CA913D2E-CA67-4856-8F86-88E65A884771}" type="pres">
      <dgm:prSet presAssocID="{C81214E3-C834-4828-9528-563C75629250}" presName="Child1Accent8" presStyleLbl="alignNode1" presStyleIdx="18" presStyleCnt="34"/>
      <dgm:spPr/>
    </dgm:pt>
    <dgm:pt modelId="{C7ADB630-B706-4EE9-9F77-B9C0227EDC01}" type="pres">
      <dgm:prSet presAssocID="{C81214E3-C834-4828-9528-563C75629250}" presName="Child1Accent9" presStyleLbl="alignNode1" presStyleIdx="19" presStyleCnt="34"/>
      <dgm:spPr/>
    </dgm:pt>
    <dgm:pt modelId="{17C010E0-8700-42F8-BB7C-ADB557F610C9}" type="pres">
      <dgm:prSet presAssocID="{C81214E3-C834-4828-9528-563C75629250}" presName="Child1" presStyleLbl="revTx" presStyleIdx="0" presStyleCnt="3">
        <dgm:presLayoutVars>
          <dgm:chMax/>
          <dgm:chPref val="0"/>
          <dgm:bulletEnabled val="1"/>
        </dgm:presLayoutVars>
      </dgm:prSet>
      <dgm:spPr/>
      <dgm:t>
        <a:bodyPr/>
        <a:lstStyle/>
        <a:p>
          <a:endParaRPr lang="en-GB"/>
        </a:p>
      </dgm:t>
    </dgm:pt>
    <dgm:pt modelId="{905CB6A7-30EE-4EDE-80D5-A02CE3C10183}" type="pres">
      <dgm:prSet presAssocID="{6FFE82DC-9AF8-482C-AA81-DC624FC4D89E}" presName="Child2Accent1" presStyleLbl="alignNode1" presStyleIdx="20" presStyleCnt="34"/>
      <dgm:spPr/>
    </dgm:pt>
    <dgm:pt modelId="{6ADDFB56-0318-4E53-B557-85FB1B41461F}" type="pres">
      <dgm:prSet presAssocID="{6FFE82DC-9AF8-482C-AA81-DC624FC4D89E}" presName="Child2Accent2" presStyleLbl="alignNode1" presStyleIdx="21" presStyleCnt="34"/>
      <dgm:spPr/>
    </dgm:pt>
    <dgm:pt modelId="{9AE422A0-6F3B-44C1-967F-62E193458DBC}" type="pres">
      <dgm:prSet presAssocID="{6FFE82DC-9AF8-482C-AA81-DC624FC4D89E}" presName="Child2Accent3" presStyleLbl="alignNode1" presStyleIdx="22" presStyleCnt="34"/>
      <dgm:spPr/>
    </dgm:pt>
    <dgm:pt modelId="{EFC71F7C-E67F-481A-8C48-240E7F9E1917}" type="pres">
      <dgm:prSet presAssocID="{6FFE82DC-9AF8-482C-AA81-DC624FC4D89E}" presName="Child2Accent4" presStyleLbl="alignNode1" presStyleIdx="23" presStyleCnt="34"/>
      <dgm:spPr/>
    </dgm:pt>
    <dgm:pt modelId="{BE4F97C5-EE8D-482C-BA6D-2CB2189498C0}" type="pres">
      <dgm:prSet presAssocID="{6FFE82DC-9AF8-482C-AA81-DC624FC4D89E}" presName="Child2Accent5" presStyleLbl="alignNode1" presStyleIdx="24" presStyleCnt="34"/>
      <dgm:spPr/>
    </dgm:pt>
    <dgm:pt modelId="{8416E206-CE67-4093-9D94-4A7B7D998AB9}" type="pres">
      <dgm:prSet presAssocID="{6FFE82DC-9AF8-482C-AA81-DC624FC4D89E}" presName="Child2Accent6" presStyleLbl="alignNode1" presStyleIdx="25" presStyleCnt="34"/>
      <dgm:spPr/>
    </dgm:pt>
    <dgm:pt modelId="{3C6545EA-B602-4614-A2C0-7FE545823A77}" type="pres">
      <dgm:prSet presAssocID="{6FFE82DC-9AF8-482C-AA81-DC624FC4D89E}" presName="Child2Accent7" presStyleLbl="alignNode1" presStyleIdx="26" presStyleCnt="34"/>
      <dgm:spPr/>
    </dgm:pt>
    <dgm:pt modelId="{32E67C2A-8AFA-4C92-87AB-8D5780350829}" type="pres">
      <dgm:prSet presAssocID="{6FFE82DC-9AF8-482C-AA81-DC624FC4D89E}" presName="Child2" presStyleLbl="revTx" presStyleIdx="1" presStyleCnt="3" custScaleX="165825" custLinFactNeighborX="-200" custLinFactNeighborY="-25647">
        <dgm:presLayoutVars>
          <dgm:chMax/>
          <dgm:chPref val="0"/>
          <dgm:bulletEnabled val="1"/>
        </dgm:presLayoutVars>
      </dgm:prSet>
      <dgm:spPr/>
      <dgm:t>
        <a:bodyPr/>
        <a:lstStyle/>
        <a:p>
          <a:endParaRPr lang="en-GB"/>
        </a:p>
      </dgm:t>
    </dgm:pt>
    <dgm:pt modelId="{480E40EB-DB69-4F48-9D10-3820F42C4F14}" type="pres">
      <dgm:prSet presAssocID="{6182CB33-2BF9-4CE9-8502-C76A58C03D69}" presName="Child3Accent1" presStyleLbl="alignNode1" presStyleIdx="27" presStyleCnt="34"/>
      <dgm:spPr/>
    </dgm:pt>
    <dgm:pt modelId="{6B1F7403-7974-4104-9EA6-4B66644A395B}" type="pres">
      <dgm:prSet presAssocID="{6182CB33-2BF9-4CE9-8502-C76A58C03D69}" presName="Child3Accent2" presStyleLbl="alignNode1" presStyleIdx="28" presStyleCnt="34"/>
      <dgm:spPr/>
    </dgm:pt>
    <dgm:pt modelId="{32C619D5-51B3-41C9-AC19-F2805B37560C}" type="pres">
      <dgm:prSet presAssocID="{6182CB33-2BF9-4CE9-8502-C76A58C03D69}" presName="Child3Accent3" presStyleLbl="alignNode1" presStyleIdx="29" presStyleCnt="34"/>
      <dgm:spPr/>
    </dgm:pt>
    <dgm:pt modelId="{7A8D01D0-B45E-434F-B758-297FA1E74E8A}" type="pres">
      <dgm:prSet presAssocID="{6182CB33-2BF9-4CE9-8502-C76A58C03D69}" presName="Child3Accent4" presStyleLbl="alignNode1" presStyleIdx="30" presStyleCnt="34"/>
      <dgm:spPr/>
    </dgm:pt>
    <dgm:pt modelId="{E9EC5B3A-B8A7-4170-87A2-6A881D1EBFA0}" type="pres">
      <dgm:prSet presAssocID="{6182CB33-2BF9-4CE9-8502-C76A58C03D69}" presName="Child3Accent5" presStyleLbl="alignNode1" presStyleIdx="31" presStyleCnt="34"/>
      <dgm:spPr/>
    </dgm:pt>
    <dgm:pt modelId="{A901F3DA-FE3F-463F-AC4C-34AA13F1AD8E}" type="pres">
      <dgm:prSet presAssocID="{6182CB33-2BF9-4CE9-8502-C76A58C03D69}" presName="Child3Accent6" presStyleLbl="alignNode1" presStyleIdx="32" presStyleCnt="34"/>
      <dgm:spPr/>
    </dgm:pt>
    <dgm:pt modelId="{A643A8E1-E41E-4BC5-A128-BA0B80A0C9F6}" type="pres">
      <dgm:prSet presAssocID="{6182CB33-2BF9-4CE9-8502-C76A58C03D69}" presName="Child3Accent7" presStyleLbl="alignNode1" presStyleIdx="33" presStyleCnt="34"/>
      <dgm:spPr/>
    </dgm:pt>
    <dgm:pt modelId="{01B52833-50BC-4D44-BE7D-E1CF883C7BEA}" type="pres">
      <dgm:prSet presAssocID="{6182CB33-2BF9-4CE9-8502-C76A58C03D69}" presName="Child3" presStyleLbl="revTx" presStyleIdx="2" presStyleCnt="3">
        <dgm:presLayoutVars>
          <dgm:chMax/>
          <dgm:chPref val="0"/>
          <dgm:bulletEnabled val="1"/>
        </dgm:presLayoutVars>
      </dgm:prSet>
      <dgm:spPr/>
      <dgm:t>
        <a:bodyPr/>
        <a:lstStyle/>
        <a:p>
          <a:endParaRPr lang="en-CA"/>
        </a:p>
      </dgm:t>
    </dgm:pt>
  </dgm:ptLst>
  <dgm:cxnLst>
    <dgm:cxn modelId="{982B3BED-700D-4196-823C-2ABB8659349C}" type="presOf" srcId="{C864A5F9-C0AB-4278-A84F-62A1A42B1316}" destId="{70D16203-ABD8-4172-98F6-0EB1BE7A4FB6}" srcOrd="0" destOrd="0" presId="urn:microsoft.com/office/officeart/2011/layout/ConvergingText#1"/>
    <dgm:cxn modelId="{16867576-16D5-4D61-8470-16947BFE2DFE}" type="presOf" srcId="{6182CB33-2BF9-4CE9-8502-C76A58C03D69}" destId="{01B52833-50BC-4D44-BE7D-E1CF883C7BEA}" srcOrd="0" destOrd="0" presId="urn:microsoft.com/office/officeart/2011/layout/ConvergingText#1"/>
    <dgm:cxn modelId="{7539BE97-21CB-4F92-95AD-BF03EB1E8E7D}" srcId="{D83EB2A0-2D45-4996-A7E1-4038ACBCAF4A}" destId="{C81214E3-C834-4828-9528-563C75629250}" srcOrd="0" destOrd="0" parTransId="{BCCBC637-962C-465A-A32E-84CF8D8FE847}" sibTransId="{14F26437-2743-467B-A343-1D371A4CA4DD}"/>
    <dgm:cxn modelId="{5DCB6C6F-1202-49B1-8281-8C4E79DEAA71}" srcId="{D83EB2A0-2D45-4996-A7E1-4038ACBCAF4A}" destId="{6FFE82DC-9AF8-482C-AA81-DC624FC4D89E}" srcOrd="1" destOrd="0" parTransId="{51CCC01A-E613-4744-816D-3000AC9A301A}" sibTransId="{5E5F6699-A6AB-498A-B8B4-905344CC077A}"/>
    <dgm:cxn modelId="{DE95492F-2E65-4F60-9F3D-0EAE5A56993C}" srcId="{D83EB2A0-2D45-4996-A7E1-4038ACBCAF4A}" destId="{6182CB33-2BF9-4CE9-8502-C76A58C03D69}" srcOrd="2" destOrd="0" parTransId="{6EF93A50-C5A3-4476-84D1-5B21449810AC}" sibTransId="{F871A8CB-5B80-4803-AA06-9ACE975E0801}"/>
    <dgm:cxn modelId="{B6D8D230-5DFB-4F25-B805-17C2A552F888}" type="presOf" srcId="{C81214E3-C834-4828-9528-563C75629250}" destId="{17C010E0-8700-42F8-BB7C-ADB557F610C9}" srcOrd="0" destOrd="0" presId="urn:microsoft.com/office/officeart/2011/layout/ConvergingText#1"/>
    <dgm:cxn modelId="{689F4874-6F74-4F8A-9255-FB757CD86565}" type="presOf" srcId="{6FFE82DC-9AF8-482C-AA81-DC624FC4D89E}" destId="{32E67C2A-8AFA-4C92-87AB-8D5780350829}" srcOrd="0" destOrd="0" presId="urn:microsoft.com/office/officeart/2011/layout/ConvergingText#1"/>
    <dgm:cxn modelId="{98D3FC57-C056-40D4-BC6D-7D8003F01E5B}" srcId="{C864A5F9-C0AB-4278-A84F-62A1A42B1316}" destId="{D83EB2A0-2D45-4996-A7E1-4038ACBCAF4A}" srcOrd="0" destOrd="0" parTransId="{5716848A-AC7A-4038-A005-51F4182AA763}" sibTransId="{AAE0087E-D4EA-44BC-9FB5-5B5D795AF365}"/>
    <dgm:cxn modelId="{C55FFE53-7F48-4A1A-A029-70317EFA2912}" type="presOf" srcId="{D83EB2A0-2D45-4996-A7E1-4038ACBCAF4A}" destId="{D9065677-DE50-46B0-9F38-315A91CC0C4D}" srcOrd="0" destOrd="0" presId="urn:microsoft.com/office/officeart/2011/layout/ConvergingText#1"/>
    <dgm:cxn modelId="{DBA55D4A-2DB6-4E09-BE7C-62DD792AFF77}" type="presParOf" srcId="{70D16203-ABD8-4172-98F6-0EB1BE7A4FB6}" destId="{64F2716C-8176-40C9-817F-E6AE84C5F060}" srcOrd="0" destOrd="0" presId="urn:microsoft.com/office/officeart/2011/layout/ConvergingText#1"/>
    <dgm:cxn modelId="{FEB05EA8-61E3-4F09-B300-1277CCCDA311}" type="presParOf" srcId="{64F2716C-8176-40C9-817F-E6AE84C5F060}" destId="{C9523F58-684F-4267-89F4-E174D6E550BB}" srcOrd="0" destOrd="0" presId="urn:microsoft.com/office/officeart/2011/layout/ConvergingText#1"/>
    <dgm:cxn modelId="{B492D1E1-1A3F-496F-8FDC-B863380D2006}" type="presParOf" srcId="{64F2716C-8176-40C9-817F-E6AE84C5F060}" destId="{62424F65-7FBE-44C7-9895-C524A3E0A34C}" srcOrd="1" destOrd="0" presId="urn:microsoft.com/office/officeart/2011/layout/ConvergingText#1"/>
    <dgm:cxn modelId="{4C26ED17-879F-42BD-9A8F-583ECFA999AD}" type="presParOf" srcId="{64F2716C-8176-40C9-817F-E6AE84C5F060}" destId="{E50A29CE-D7FC-4DA9-8F7A-5F18E8E83C0E}" srcOrd="2" destOrd="0" presId="urn:microsoft.com/office/officeart/2011/layout/ConvergingText#1"/>
    <dgm:cxn modelId="{F142A61F-EA94-47E0-93F6-EBCB60B1D5DE}" type="presParOf" srcId="{64F2716C-8176-40C9-817F-E6AE84C5F060}" destId="{5FC107F8-D39E-40D0-817A-9831DC5BC96B}" srcOrd="3" destOrd="0" presId="urn:microsoft.com/office/officeart/2011/layout/ConvergingText#1"/>
    <dgm:cxn modelId="{87DB0609-22C3-48D4-8795-A63A172F8B15}" type="presParOf" srcId="{64F2716C-8176-40C9-817F-E6AE84C5F060}" destId="{BA48F54A-673C-4A96-89CA-7810ECE955E8}" srcOrd="4" destOrd="0" presId="urn:microsoft.com/office/officeart/2011/layout/ConvergingText#1"/>
    <dgm:cxn modelId="{7787BFD8-3657-40D0-B582-6F79FFCE6408}" type="presParOf" srcId="{64F2716C-8176-40C9-817F-E6AE84C5F060}" destId="{6796B494-4E36-40AF-BAEC-0F0E9D13DD08}" srcOrd="5" destOrd="0" presId="urn:microsoft.com/office/officeart/2011/layout/ConvergingText#1"/>
    <dgm:cxn modelId="{CE177328-43D4-4587-A9B3-194C61B4F8DE}" type="presParOf" srcId="{64F2716C-8176-40C9-817F-E6AE84C5F060}" destId="{E59F227B-DA59-41F3-B7A5-4A8794A272B2}" srcOrd="6" destOrd="0" presId="urn:microsoft.com/office/officeart/2011/layout/ConvergingText#1"/>
    <dgm:cxn modelId="{7DCE496D-64AC-427A-90EC-AA65EC730317}" type="presParOf" srcId="{64F2716C-8176-40C9-817F-E6AE84C5F060}" destId="{E40FE64C-BDE4-48A7-BCD8-A96105F333AE}" srcOrd="7" destOrd="0" presId="urn:microsoft.com/office/officeart/2011/layout/ConvergingText#1"/>
    <dgm:cxn modelId="{761FF0E9-6FBA-4BD3-AFCB-D648F3D53899}" type="presParOf" srcId="{64F2716C-8176-40C9-817F-E6AE84C5F060}" destId="{6C29F01F-FEC3-42F3-92EF-10CEF9C50246}" srcOrd="8" destOrd="0" presId="urn:microsoft.com/office/officeart/2011/layout/ConvergingText#1"/>
    <dgm:cxn modelId="{78E4AD83-04A3-473B-970E-6C38E6916C4C}" type="presParOf" srcId="{64F2716C-8176-40C9-817F-E6AE84C5F060}" destId="{082F3F89-0CD3-41BA-A2A2-41792266585E}" srcOrd="9" destOrd="0" presId="urn:microsoft.com/office/officeart/2011/layout/ConvergingText#1"/>
    <dgm:cxn modelId="{5BE160E8-4A8B-4DB6-95B0-B61E8F339D9D}" type="presParOf" srcId="{64F2716C-8176-40C9-817F-E6AE84C5F060}" destId="{D9065677-DE50-46B0-9F38-315A91CC0C4D}" srcOrd="10" destOrd="0" presId="urn:microsoft.com/office/officeart/2011/layout/ConvergingText#1"/>
    <dgm:cxn modelId="{D93DA496-3813-4A31-8383-3A88EC32A446}" type="presParOf" srcId="{64F2716C-8176-40C9-817F-E6AE84C5F060}" destId="{F2DAD7B3-D203-4846-8C2B-A7204408CCFB}" srcOrd="11" destOrd="0" presId="urn:microsoft.com/office/officeart/2011/layout/ConvergingText#1"/>
    <dgm:cxn modelId="{F119A879-1263-4DC4-9965-1C5C8EF27E3B}" type="presParOf" srcId="{64F2716C-8176-40C9-817F-E6AE84C5F060}" destId="{2574C100-DAB9-41A6-BEA6-93A41943E5C6}" srcOrd="12" destOrd="0" presId="urn:microsoft.com/office/officeart/2011/layout/ConvergingText#1"/>
    <dgm:cxn modelId="{F62FA235-D842-4DD7-9A56-5993C9979601}" type="presParOf" srcId="{64F2716C-8176-40C9-817F-E6AE84C5F060}" destId="{5A017F67-FFE2-425E-B70C-7E2F4CC9294B}" srcOrd="13" destOrd="0" presId="urn:microsoft.com/office/officeart/2011/layout/ConvergingText#1"/>
    <dgm:cxn modelId="{CA46693F-E7E1-4344-BC7E-150335D755AB}" type="presParOf" srcId="{64F2716C-8176-40C9-817F-E6AE84C5F060}" destId="{AC0A3261-95C6-44DF-9138-FE4AA1AC0050}" srcOrd="14" destOrd="0" presId="urn:microsoft.com/office/officeart/2011/layout/ConvergingText#1"/>
    <dgm:cxn modelId="{4205330A-31B2-4AFB-B368-67DC1D13A139}" type="presParOf" srcId="{64F2716C-8176-40C9-817F-E6AE84C5F060}" destId="{729027FB-BE9D-4A23-9125-AAEB9AAAE7F2}" srcOrd="15" destOrd="0" presId="urn:microsoft.com/office/officeart/2011/layout/ConvergingText#1"/>
    <dgm:cxn modelId="{BB9DFABC-3A03-4D33-913F-993C4E4E6768}" type="presParOf" srcId="{64F2716C-8176-40C9-817F-E6AE84C5F060}" destId="{21DD1C02-E867-4662-9078-5F4C4713E720}" srcOrd="16" destOrd="0" presId="urn:microsoft.com/office/officeart/2011/layout/ConvergingText#1"/>
    <dgm:cxn modelId="{2C38F16B-0793-4C21-8583-2630EE05ED1E}" type="presParOf" srcId="{64F2716C-8176-40C9-817F-E6AE84C5F060}" destId="{FD73B0AD-DF3F-43FC-B50C-2AD678DAF8F6}" srcOrd="17" destOrd="0" presId="urn:microsoft.com/office/officeart/2011/layout/ConvergingText#1"/>
    <dgm:cxn modelId="{AE9C04C7-F52C-4C34-AC91-04F944330513}" type="presParOf" srcId="{64F2716C-8176-40C9-817F-E6AE84C5F060}" destId="{CA913D2E-CA67-4856-8F86-88E65A884771}" srcOrd="18" destOrd="0" presId="urn:microsoft.com/office/officeart/2011/layout/ConvergingText#1"/>
    <dgm:cxn modelId="{F3F96F82-ED88-4CC4-B4FD-C4AD57E9CFF9}" type="presParOf" srcId="{64F2716C-8176-40C9-817F-E6AE84C5F060}" destId="{C7ADB630-B706-4EE9-9F77-B9C0227EDC01}" srcOrd="19" destOrd="0" presId="urn:microsoft.com/office/officeart/2011/layout/ConvergingText#1"/>
    <dgm:cxn modelId="{B7C824FD-E916-4BBF-8B26-2C3C8D554949}" type="presParOf" srcId="{64F2716C-8176-40C9-817F-E6AE84C5F060}" destId="{17C010E0-8700-42F8-BB7C-ADB557F610C9}" srcOrd="20" destOrd="0" presId="urn:microsoft.com/office/officeart/2011/layout/ConvergingText#1"/>
    <dgm:cxn modelId="{6F65023F-00EF-4111-AAA4-4BB973E455BE}" type="presParOf" srcId="{64F2716C-8176-40C9-817F-E6AE84C5F060}" destId="{905CB6A7-30EE-4EDE-80D5-A02CE3C10183}" srcOrd="21" destOrd="0" presId="urn:microsoft.com/office/officeart/2011/layout/ConvergingText#1"/>
    <dgm:cxn modelId="{2E9E80B0-6A9E-4908-8C6E-53D81B4C5B6B}" type="presParOf" srcId="{64F2716C-8176-40C9-817F-E6AE84C5F060}" destId="{6ADDFB56-0318-4E53-B557-85FB1B41461F}" srcOrd="22" destOrd="0" presId="urn:microsoft.com/office/officeart/2011/layout/ConvergingText#1"/>
    <dgm:cxn modelId="{7386C850-830F-4E1C-9FDC-87EC94C1B423}" type="presParOf" srcId="{64F2716C-8176-40C9-817F-E6AE84C5F060}" destId="{9AE422A0-6F3B-44C1-967F-62E193458DBC}" srcOrd="23" destOrd="0" presId="urn:microsoft.com/office/officeart/2011/layout/ConvergingText#1"/>
    <dgm:cxn modelId="{A4031145-ED61-40CD-BC9C-BB6C65364BAB}" type="presParOf" srcId="{64F2716C-8176-40C9-817F-E6AE84C5F060}" destId="{EFC71F7C-E67F-481A-8C48-240E7F9E1917}" srcOrd="24" destOrd="0" presId="urn:microsoft.com/office/officeart/2011/layout/ConvergingText#1"/>
    <dgm:cxn modelId="{EC15A89D-FBC3-417C-A676-EF3687B43A56}" type="presParOf" srcId="{64F2716C-8176-40C9-817F-E6AE84C5F060}" destId="{BE4F97C5-EE8D-482C-BA6D-2CB2189498C0}" srcOrd="25" destOrd="0" presId="urn:microsoft.com/office/officeart/2011/layout/ConvergingText#1"/>
    <dgm:cxn modelId="{12B0532A-91FB-46FE-BCCA-A41A788CA922}" type="presParOf" srcId="{64F2716C-8176-40C9-817F-E6AE84C5F060}" destId="{8416E206-CE67-4093-9D94-4A7B7D998AB9}" srcOrd="26" destOrd="0" presId="urn:microsoft.com/office/officeart/2011/layout/ConvergingText#1"/>
    <dgm:cxn modelId="{A2EF763E-B2E7-4B6E-BD95-09289FC7CC7A}" type="presParOf" srcId="{64F2716C-8176-40C9-817F-E6AE84C5F060}" destId="{3C6545EA-B602-4614-A2C0-7FE545823A77}" srcOrd="27" destOrd="0" presId="urn:microsoft.com/office/officeart/2011/layout/ConvergingText#1"/>
    <dgm:cxn modelId="{670181D2-EB73-4CDB-B929-194FF7E2E309}" type="presParOf" srcId="{64F2716C-8176-40C9-817F-E6AE84C5F060}" destId="{32E67C2A-8AFA-4C92-87AB-8D5780350829}" srcOrd="28" destOrd="0" presId="urn:microsoft.com/office/officeart/2011/layout/ConvergingText#1"/>
    <dgm:cxn modelId="{B7FBFA59-D05E-4D45-AFF8-E076D5DFE7E9}" type="presParOf" srcId="{64F2716C-8176-40C9-817F-E6AE84C5F060}" destId="{480E40EB-DB69-4F48-9D10-3820F42C4F14}" srcOrd="29" destOrd="0" presId="urn:microsoft.com/office/officeart/2011/layout/ConvergingText#1"/>
    <dgm:cxn modelId="{48D63D32-C7C3-4512-A5EB-DFD539BEA4FC}" type="presParOf" srcId="{64F2716C-8176-40C9-817F-E6AE84C5F060}" destId="{6B1F7403-7974-4104-9EA6-4B66644A395B}" srcOrd="30" destOrd="0" presId="urn:microsoft.com/office/officeart/2011/layout/ConvergingText#1"/>
    <dgm:cxn modelId="{8B393BB1-54DC-4195-9354-1A3A8B6D776E}" type="presParOf" srcId="{64F2716C-8176-40C9-817F-E6AE84C5F060}" destId="{32C619D5-51B3-41C9-AC19-F2805B37560C}" srcOrd="31" destOrd="0" presId="urn:microsoft.com/office/officeart/2011/layout/ConvergingText#1"/>
    <dgm:cxn modelId="{6E2B8A0C-BFCE-498C-8881-DDC7ED64BD41}" type="presParOf" srcId="{64F2716C-8176-40C9-817F-E6AE84C5F060}" destId="{7A8D01D0-B45E-434F-B758-297FA1E74E8A}" srcOrd="32" destOrd="0" presId="urn:microsoft.com/office/officeart/2011/layout/ConvergingText#1"/>
    <dgm:cxn modelId="{B5490DDF-E277-4EFD-803B-D99034427C50}" type="presParOf" srcId="{64F2716C-8176-40C9-817F-E6AE84C5F060}" destId="{E9EC5B3A-B8A7-4170-87A2-6A881D1EBFA0}" srcOrd="33" destOrd="0" presId="urn:microsoft.com/office/officeart/2011/layout/ConvergingText#1"/>
    <dgm:cxn modelId="{ED854B62-0C94-466A-9E5E-E20466557386}" type="presParOf" srcId="{64F2716C-8176-40C9-817F-E6AE84C5F060}" destId="{A901F3DA-FE3F-463F-AC4C-34AA13F1AD8E}" srcOrd="34" destOrd="0" presId="urn:microsoft.com/office/officeart/2011/layout/ConvergingText#1"/>
    <dgm:cxn modelId="{2DFEF0A6-9793-4EF9-BF1E-ADCA7AA8CBCB}" type="presParOf" srcId="{64F2716C-8176-40C9-817F-E6AE84C5F060}" destId="{A643A8E1-E41E-4BC5-A128-BA0B80A0C9F6}" srcOrd="35" destOrd="0" presId="urn:microsoft.com/office/officeart/2011/layout/ConvergingText#1"/>
    <dgm:cxn modelId="{00D953B2-724F-4439-88E1-9E133EBB533A}" type="presParOf" srcId="{64F2716C-8176-40C9-817F-E6AE84C5F060}" destId="{01B52833-50BC-4D44-BE7D-E1CF883C7BEA}" srcOrd="36" destOrd="0" presId="urn:microsoft.com/office/officeart/2011/layout/ConvergingTex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95CE2A-D229-4D8C-A9E0-05495CC2CB2D}">
      <dsp:nvSpPr>
        <dsp:cNvPr id="0" name=""/>
        <dsp:cNvSpPr/>
      </dsp:nvSpPr>
      <dsp:spPr>
        <a:xfrm>
          <a:off x="0" y="0"/>
          <a:ext cx="3932238" cy="3951288"/>
        </a:xfrm>
        <a:prstGeom prst="roundRect">
          <a:avLst>
            <a:gd name="adj" fmla="val 85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3066639" numCol="1" spcCol="1270" anchor="t" anchorCtr="0">
          <a:noAutofit/>
        </a:bodyPr>
        <a:lstStyle/>
        <a:p>
          <a:pPr lvl="0" algn="l" defTabSz="1155700">
            <a:lnSpc>
              <a:spcPct val="90000"/>
            </a:lnSpc>
            <a:spcBef>
              <a:spcPct val="0"/>
            </a:spcBef>
            <a:spcAft>
              <a:spcPct val="35000"/>
            </a:spcAft>
          </a:pPr>
          <a:r>
            <a:rPr lang="en-CA" sz="2600" kern="1200" dirty="0" smtClean="0"/>
            <a:t>Call for Proposals ($$)</a:t>
          </a:r>
          <a:endParaRPr lang="en-CA" sz="2600" kern="1200" dirty="0"/>
        </a:p>
      </dsp:txBody>
      <dsp:txXfrm>
        <a:off x="97896" y="97896"/>
        <a:ext cx="3736446" cy="3755496"/>
      </dsp:txXfrm>
    </dsp:sp>
    <dsp:sp modelId="{6D8BEC22-9119-41E0-9127-8EE38FD184BB}">
      <dsp:nvSpPr>
        <dsp:cNvPr id="0" name=""/>
        <dsp:cNvSpPr/>
      </dsp:nvSpPr>
      <dsp:spPr>
        <a:xfrm>
          <a:off x="98305" y="987822"/>
          <a:ext cx="589835" cy="1368094"/>
        </a:xfrm>
        <a:prstGeom prst="roundRect">
          <a:avLst>
            <a:gd name="adj" fmla="val 105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CA" sz="900" kern="1200" dirty="0" smtClean="0"/>
            <a:t>Country</a:t>
          </a:r>
          <a:endParaRPr lang="en-CA" sz="900" kern="1200" dirty="0"/>
        </a:p>
      </dsp:txBody>
      <dsp:txXfrm>
        <a:off x="116444" y="1005961"/>
        <a:ext cx="553557" cy="1331816"/>
      </dsp:txXfrm>
    </dsp:sp>
    <dsp:sp modelId="{F73B223A-728D-44E2-8004-25ADE2FB8F25}">
      <dsp:nvSpPr>
        <dsp:cNvPr id="0" name=""/>
        <dsp:cNvSpPr/>
      </dsp:nvSpPr>
      <dsp:spPr>
        <a:xfrm>
          <a:off x="98305" y="2385091"/>
          <a:ext cx="589835" cy="1368094"/>
        </a:xfrm>
        <a:prstGeom prst="roundRect">
          <a:avLst>
            <a:gd name="adj" fmla="val 10500"/>
          </a:avLst>
        </a:prstGeom>
        <a:solidFill>
          <a:schemeClr val="lt1">
            <a:alpha val="90000"/>
            <a:hueOff val="0"/>
            <a:satOff val="0"/>
            <a:lumOff val="0"/>
            <a:alphaOff val="0"/>
          </a:schemeClr>
        </a:solidFill>
        <a:ln w="15875" cap="flat" cmpd="sng" algn="ctr">
          <a:solidFill>
            <a:schemeClr val="accent2">
              <a:hueOff val="-147445"/>
              <a:satOff val="17734"/>
              <a:lumOff val="20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smtClean="0"/>
            <a:t>IO</a:t>
          </a:r>
        </a:p>
        <a:p>
          <a:pPr lvl="0" algn="ctr" defTabSz="533400">
            <a:lnSpc>
              <a:spcPct val="90000"/>
            </a:lnSpc>
            <a:spcBef>
              <a:spcPct val="0"/>
            </a:spcBef>
            <a:spcAft>
              <a:spcPct val="35000"/>
            </a:spcAft>
          </a:pPr>
          <a:r>
            <a:rPr lang="en-CA" sz="1200" kern="1200" dirty="0" smtClean="0"/>
            <a:t>NGO</a:t>
          </a:r>
        </a:p>
        <a:p>
          <a:pPr lvl="0" algn="ctr" defTabSz="533400">
            <a:lnSpc>
              <a:spcPct val="90000"/>
            </a:lnSpc>
            <a:spcBef>
              <a:spcPct val="0"/>
            </a:spcBef>
            <a:spcAft>
              <a:spcPct val="35000"/>
            </a:spcAft>
          </a:pPr>
          <a:r>
            <a:rPr lang="en-CA" sz="1200" kern="1200" dirty="0" smtClean="0"/>
            <a:t>Bank</a:t>
          </a:r>
          <a:endParaRPr lang="en-CA" sz="1200" kern="1200" dirty="0"/>
        </a:p>
      </dsp:txBody>
      <dsp:txXfrm>
        <a:off x="116444" y="2403230"/>
        <a:ext cx="553557" cy="1331816"/>
      </dsp:txXfrm>
    </dsp:sp>
    <dsp:sp modelId="{5D5F8C8B-00EF-4DA7-AB04-F6B7054F5B62}">
      <dsp:nvSpPr>
        <dsp:cNvPr id="0" name=""/>
        <dsp:cNvSpPr/>
      </dsp:nvSpPr>
      <dsp:spPr>
        <a:xfrm>
          <a:off x="786447" y="987822"/>
          <a:ext cx="3047484" cy="2765901"/>
        </a:xfrm>
        <a:prstGeom prst="roundRect">
          <a:avLst>
            <a:gd name="adj" fmla="val 10500"/>
          </a:avLst>
        </a:prstGeom>
        <a:solidFill>
          <a:schemeClr val="accent2">
            <a:hueOff val="-368613"/>
            <a:satOff val="44335"/>
            <a:lumOff val="50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1756348" numCol="1" spcCol="1270" anchor="t" anchorCtr="0">
          <a:noAutofit/>
        </a:bodyPr>
        <a:lstStyle/>
        <a:p>
          <a:pPr lvl="0" algn="l" defTabSz="1155700">
            <a:lnSpc>
              <a:spcPct val="90000"/>
            </a:lnSpc>
            <a:spcBef>
              <a:spcPct val="0"/>
            </a:spcBef>
            <a:spcAft>
              <a:spcPct val="35000"/>
            </a:spcAft>
          </a:pPr>
          <a:r>
            <a:rPr lang="en-CA" sz="2600" kern="1200" dirty="0" smtClean="0"/>
            <a:t>Implementing Agency</a:t>
          </a:r>
          <a:endParaRPr lang="en-CA" sz="2600" kern="1200" dirty="0"/>
        </a:p>
      </dsp:txBody>
      <dsp:txXfrm>
        <a:off x="871508" y="1072883"/>
        <a:ext cx="2877362" cy="2595779"/>
      </dsp:txXfrm>
    </dsp:sp>
    <dsp:sp modelId="{F5C52936-E32C-4EE0-A795-DE13681191DD}">
      <dsp:nvSpPr>
        <dsp:cNvPr id="0" name=""/>
        <dsp:cNvSpPr/>
      </dsp:nvSpPr>
      <dsp:spPr>
        <a:xfrm>
          <a:off x="862634" y="1955887"/>
          <a:ext cx="609496" cy="780442"/>
        </a:xfrm>
        <a:prstGeom prst="roundRect">
          <a:avLst>
            <a:gd name="adj" fmla="val 10500"/>
          </a:avLst>
        </a:prstGeom>
        <a:solidFill>
          <a:schemeClr val="lt1">
            <a:alpha val="90000"/>
            <a:hueOff val="0"/>
            <a:satOff val="0"/>
            <a:lumOff val="0"/>
            <a:alphaOff val="0"/>
          </a:schemeClr>
        </a:solidFill>
        <a:ln w="15875" cap="flat" cmpd="sng" algn="ctr">
          <a:solidFill>
            <a:schemeClr val="accent2">
              <a:hueOff val="-294890"/>
              <a:satOff val="35468"/>
              <a:lumOff val="4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CA" sz="900" kern="1200" dirty="0" smtClean="0"/>
            <a:t>Specific Project:</a:t>
          </a:r>
        </a:p>
        <a:p>
          <a:pPr lvl="0" algn="ctr" defTabSz="400050">
            <a:lnSpc>
              <a:spcPct val="90000"/>
            </a:lnSpc>
            <a:spcBef>
              <a:spcPct val="0"/>
            </a:spcBef>
            <a:spcAft>
              <a:spcPct val="35000"/>
            </a:spcAft>
          </a:pPr>
          <a:r>
            <a:rPr lang="en-CA" sz="900" kern="1200" dirty="0" smtClean="0"/>
            <a:t>Independent</a:t>
          </a:r>
          <a:endParaRPr lang="en-CA" sz="900" kern="1200" dirty="0"/>
        </a:p>
      </dsp:txBody>
      <dsp:txXfrm>
        <a:off x="881378" y="1974631"/>
        <a:ext cx="572008" cy="742954"/>
      </dsp:txXfrm>
    </dsp:sp>
    <dsp:sp modelId="{551DBB1F-D480-4D0D-8F97-6FD9B8E7551A}">
      <dsp:nvSpPr>
        <dsp:cNvPr id="0" name=""/>
        <dsp:cNvSpPr/>
      </dsp:nvSpPr>
      <dsp:spPr>
        <a:xfrm>
          <a:off x="862634" y="2765274"/>
          <a:ext cx="609496" cy="780442"/>
        </a:xfrm>
        <a:prstGeom prst="roundRect">
          <a:avLst>
            <a:gd name="adj" fmla="val 10500"/>
          </a:avLst>
        </a:prstGeom>
        <a:solidFill>
          <a:schemeClr val="lt1">
            <a:alpha val="90000"/>
            <a:hueOff val="0"/>
            <a:satOff val="0"/>
            <a:lumOff val="0"/>
            <a:alphaOff val="0"/>
          </a:schemeClr>
        </a:solidFill>
        <a:ln w="15875" cap="flat" cmpd="sng" algn="ctr">
          <a:solidFill>
            <a:schemeClr val="accent2">
              <a:hueOff val="-442336"/>
              <a:satOff val="53202"/>
              <a:lumOff val="61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CA" sz="1000" kern="1200" dirty="0" smtClean="0"/>
            <a:t>Specific Project:</a:t>
          </a:r>
        </a:p>
        <a:p>
          <a:pPr lvl="0" algn="ctr" defTabSz="444500">
            <a:lnSpc>
              <a:spcPct val="90000"/>
            </a:lnSpc>
            <a:spcBef>
              <a:spcPct val="0"/>
            </a:spcBef>
            <a:spcAft>
              <a:spcPct val="35000"/>
            </a:spcAft>
          </a:pPr>
          <a:r>
            <a:rPr lang="en-CA" sz="1000" kern="1200" dirty="0" smtClean="0"/>
            <a:t>Group</a:t>
          </a:r>
          <a:endParaRPr lang="en-CA" sz="1000" kern="1200" dirty="0"/>
        </a:p>
      </dsp:txBody>
      <dsp:txXfrm>
        <a:off x="881378" y="2784018"/>
        <a:ext cx="572008" cy="742954"/>
      </dsp:txXfrm>
    </dsp:sp>
    <dsp:sp modelId="{FB6F5BE6-3AA5-483B-9E70-94AB5905C253}">
      <dsp:nvSpPr>
        <dsp:cNvPr id="0" name=""/>
        <dsp:cNvSpPr/>
      </dsp:nvSpPr>
      <dsp:spPr>
        <a:xfrm>
          <a:off x="1553234" y="1975644"/>
          <a:ext cx="2182392" cy="1580515"/>
        </a:xfrm>
        <a:prstGeom prst="roundRect">
          <a:avLst>
            <a:gd name="adj" fmla="val 10500"/>
          </a:avLst>
        </a:prstGeom>
        <a:solidFill>
          <a:schemeClr val="accent2">
            <a:hueOff val="-737226"/>
            <a:satOff val="88670"/>
            <a:lumOff val="1019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892113" numCol="1" spcCol="1270" anchor="t" anchorCtr="0">
          <a:noAutofit/>
        </a:bodyPr>
        <a:lstStyle/>
        <a:p>
          <a:pPr lvl="0" algn="l" defTabSz="1155700">
            <a:lnSpc>
              <a:spcPct val="90000"/>
            </a:lnSpc>
            <a:spcBef>
              <a:spcPct val="0"/>
            </a:spcBef>
            <a:spcAft>
              <a:spcPct val="35000"/>
            </a:spcAft>
          </a:pPr>
          <a:r>
            <a:rPr lang="en-CA" sz="2600" kern="1200" dirty="0" smtClean="0"/>
            <a:t>Country</a:t>
          </a:r>
          <a:endParaRPr lang="en-CA" sz="2600" kern="1200" dirty="0"/>
        </a:p>
      </dsp:txBody>
      <dsp:txXfrm>
        <a:off x="1601840" y="2024250"/>
        <a:ext cx="2085180" cy="1483303"/>
      </dsp:txXfrm>
    </dsp:sp>
    <dsp:sp modelId="{1EA70564-23B0-4B9A-B1E4-E5DEA63213FA}">
      <dsp:nvSpPr>
        <dsp:cNvPr id="0" name=""/>
        <dsp:cNvSpPr/>
      </dsp:nvSpPr>
      <dsp:spPr>
        <a:xfrm>
          <a:off x="1607793" y="2686875"/>
          <a:ext cx="1021451" cy="711231"/>
        </a:xfrm>
        <a:prstGeom prst="roundRect">
          <a:avLst>
            <a:gd name="adj" fmla="val 10500"/>
          </a:avLst>
        </a:prstGeom>
        <a:solidFill>
          <a:schemeClr val="lt1">
            <a:alpha val="90000"/>
            <a:hueOff val="0"/>
            <a:satOff val="0"/>
            <a:lumOff val="0"/>
            <a:alphaOff val="0"/>
          </a:schemeClr>
        </a:solidFill>
        <a:ln w="15875" cap="flat" cmpd="sng" algn="ctr">
          <a:solidFill>
            <a:schemeClr val="accent2">
              <a:hueOff val="-589781"/>
              <a:satOff val="70936"/>
              <a:lumOff val="8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CA" sz="1100" kern="1200" dirty="0" smtClean="0"/>
            <a:t>Specific Project:</a:t>
          </a:r>
        </a:p>
        <a:p>
          <a:pPr lvl="0" algn="ctr" defTabSz="488950">
            <a:lnSpc>
              <a:spcPct val="90000"/>
            </a:lnSpc>
            <a:spcBef>
              <a:spcPct val="0"/>
            </a:spcBef>
            <a:spcAft>
              <a:spcPct val="35000"/>
            </a:spcAft>
          </a:pPr>
          <a:r>
            <a:rPr lang="en-CA" sz="1100" kern="1200" dirty="0" smtClean="0"/>
            <a:t>Independent or Group</a:t>
          </a:r>
          <a:endParaRPr lang="en-CA" sz="1100" kern="1200" dirty="0"/>
        </a:p>
      </dsp:txBody>
      <dsp:txXfrm>
        <a:off x="1629666" y="2708748"/>
        <a:ext cx="977705" cy="667485"/>
      </dsp:txXfrm>
    </dsp:sp>
    <dsp:sp modelId="{F8F8A625-BAD3-4A2F-848F-AAA461153643}">
      <dsp:nvSpPr>
        <dsp:cNvPr id="0" name=""/>
        <dsp:cNvSpPr/>
      </dsp:nvSpPr>
      <dsp:spPr>
        <a:xfrm>
          <a:off x="2658304" y="2686875"/>
          <a:ext cx="1021451" cy="711231"/>
        </a:xfrm>
        <a:prstGeom prst="roundRect">
          <a:avLst>
            <a:gd name="adj" fmla="val 10500"/>
          </a:avLst>
        </a:prstGeom>
        <a:solidFill>
          <a:schemeClr val="lt1">
            <a:alpha val="90000"/>
            <a:hueOff val="0"/>
            <a:satOff val="0"/>
            <a:lumOff val="0"/>
            <a:alphaOff val="0"/>
          </a:schemeClr>
        </a:solidFill>
        <a:ln w="15875" cap="flat" cmpd="sng" algn="ctr">
          <a:solidFill>
            <a:schemeClr val="accent2">
              <a:hueOff val="-737226"/>
              <a:satOff val="88670"/>
              <a:lumOff val="101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CA" sz="1000" kern="1200" dirty="0" smtClean="0"/>
            <a:t>System Development: Institution Strengthening, Materials etc.</a:t>
          </a:r>
          <a:endParaRPr lang="en-CA" sz="1000" kern="1200" dirty="0"/>
        </a:p>
      </dsp:txBody>
      <dsp:txXfrm>
        <a:off x="2680177" y="2708748"/>
        <a:ext cx="977705" cy="6674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23F58-684F-4267-89F4-E174D6E550BB}">
      <dsp:nvSpPr>
        <dsp:cNvPr id="0" name=""/>
        <dsp:cNvSpPr/>
      </dsp:nvSpPr>
      <dsp:spPr>
        <a:xfrm>
          <a:off x="2685057" y="3065472"/>
          <a:ext cx="104038" cy="104036"/>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424F65-7FBE-44C7-9895-C524A3E0A34C}">
      <dsp:nvSpPr>
        <dsp:cNvPr id="0" name=""/>
        <dsp:cNvSpPr/>
      </dsp:nvSpPr>
      <dsp:spPr>
        <a:xfrm>
          <a:off x="2808312" y="3240360"/>
          <a:ext cx="104038" cy="104036"/>
        </a:xfrm>
        <a:prstGeom prst="ellipse">
          <a:avLst/>
        </a:prstGeom>
        <a:solidFill>
          <a:schemeClr val="accent2">
            <a:hueOff val="-22340"/>
            <a:satOff val="2687"/>
            <a:lumOff val="309"/>
            <a:alphaOff val="0"/>
          </a:schemeClr>
        </a:solidFill>
        <a:ln w="15875" cap="flat" cmpd="sng" algn="ctr">
          <a:solidFill>
            <a:schemeClr val="accent2">
              <a:hueOff val="-22340"/>
              <a:satOff val="2687"/>
              <a:lumOff val="3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0A29CE-D7FC-4DA9-8F7A-5F18E8E83C0E}">
      <dsp:nvSpPr>
        <dsp:cNvPr id="0" name=""/>
        <dsp:cNvSpPr/>
      </dsp:nvSpPr>
      <dsp:spPr>
        <a:xfrm>
          <a:off x="2808312" y="3240360"/>
          <a:ext cx="104038" cy="104036"/>
        </a:xfrm>
        <a:prstGeom prst="ellipse">
          <a:avLst/>
        </a:prstGeom>
        <a:solidFill>
          <a:schemeClr val="accent2">
            <a:hueOff val="-44680"/>
            <a:satOff val="5374"/>
            <a:lumOff val="618"/>
            <a:alphaOff val="0"/>
          </a:schemeClr>
        </a:solidFill>
        <a:ln w="15875" cap="flat" cmpd="sng" algn="ctr">
          <a:solidFill>
            <a:schemeClr val="accent2">
              <a:hueOff val="-44680"/>
              <a:satOff val="5374"/>
              <a:lumOff val="6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C107F8-D39E-40D0-817A-9831DC5BC96B}">
      <dsp:nvSpPr>
        <dsp:cNvPr id="0" name=""/>
        <dsp:cNvSpPr/>
      </dsp:nvSpPr>
      <dsp:spPr>
        <a:xfrm>
          <a:off x="2736304" y="2952328"/>
          <a:ext cx="104038" cy="104036"/>
        </a:xfrm>
        <a:prstGeom prst="ellipse">
          <a:avLst/>
        </a:prstGeom>
        <a:solidFill>
          <a:schemeClr val="accent2">
            <a:hueOff val="-67021"/>
            <a:satOff val="8061"/>
            <a:lumOff val="927"/>
            <a:alphaOff val="0"/>
          </a:schemeClr>
        </a:solidFill>
        <a:ln w="15875" cap="flat" cmpd="sng" algn="ctr">
          <a:solidFill>
            <a:schemeClr val="accent2">
              <a:hueOff val="-67021"/>
              <a:satOff val="8061"/>
              <a:lumOff val="92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48F54A-673C-4A96-89CA-7810ECE955E8}">
      <dsp:nvSpPr>
        <dsp:cNvPr id="0" name=""/>
        <dsp:cNvSpPr/>
      </dsp:nvSpPr>
      <dsp:spPr>
        <a:xfrm>
          <a:off x="2592288" y="2808312"/>
          <a:ext cx="104038" cy="104036"/>
        </a:xfrm>
        <a:prstGeom prst="ellipse">
          <a:avLst/>
        </a:prstGeom>
        <a:solidFill>
          <a:schemeClr val="accent2">
            <a:hueOff val="-89361"/>
            <a:satOff val="10748"/>
            <a:lumOff val="1236"/>
            <a:alphaOff val="0"/>
          </a:schemeClr>
        </a:solidFill>
        <a:ln w="15875" cap="flat" cmpd="sng" algn="ctr">
          <a:solidFill>
            <a:schemeClr val="accent2">
              <a:hueOff val="-89361"/>
              <a:satOff val="10748"/>
              <a:lumOff val="123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96B494-4E36-40AF-BAEC-0F0E9D13DD08}">
      <dsp:nvSpPr>
        <dsp:cNvPr id="0" name=""/>
        <dsp:cNvSpPr/>
      </dsp:nvSpPr>
      <dsp:spPr>
        <a:xfrm>
          <a:off x="2404857" y="2592287"/>
          <a:ext cx="208076" cy="208244"/>
        </a:xfrm>
        <a:prstGeom prst="ellipse">
          <a:avLst/>
        </a:prstGeom>
        <a:solidFill>
          <a:schemeClr val="accent2">
            <a:hueOff val="-111701"/>
            <a:satOff val="13435"/>
            <a:lumOff val="1545"/>
            <a:alphaOff val="0"/>
          </a:schemeClr>
        </a:solidFill>
        <a:ln w="15875" cap="flat" cmpd="sng" algn="ctr">
          <a:solidFill>
            <a:schemeClr val="accent2">
              <a:hueOff val="-111701"/>
              <a:satOff val="13435"/>
              <a:lumOff val="15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9F227B-DA59-41F3-B7A5-4A8794A272B2}">
      <dsp:nvSpPr>
        <dsp:cNvPr id="0" name=""/>
        <dsp:cNvSpPr/>
      </dsp:nvSpPr>
      <dsp:spPr>
        <a:xfrm>
          <a:off x="2808312" y="3168352"/>
          <a:ext cx="104038" cy="104036"/>
        </a:xfrm>
        <a:prstGeom prst="ellipse">
          <a:avLst/>
        </a:prstGeom>
        <a:solidFill>
          <a:schemeClr val="accent2">
            <a:hueOff val="-134041"/>
            <a:satOff val="16122"/>
            <a:lumOff val="1854"/>
            <a:alphaOff val="0"/>
          </a:schemeClr>
        </a:solidFill>
        <a:ln w="15875" cap="flat" cmpd="sng" algn="ctr">
          <a:solidFill>
            <a:schemeClr val="accent2">
              <a:hueOff val="-134041"/>
              <a:satOff val="16122"/>
              <a:lumOff val="185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0FE64C-BDE4-48A7-BCD8-A96105F333AE}">
      <dsp:nvSpPr>
        <dsp:cNvPr id="0" name=""/>
        <dsp:cNvSpPr/>
      </dsp:nvSpPr>
      <dsp:spPr>
        <a:xfrm>
          <a:off x="2808312" y="3240360"/>
          <a:ext cx="104038" cy="104036"/>
        </a:xfrm>
        <a:prstGeom prst="ellipse">
          <a:avLst/>
        </a:prstGeom>
        <a:solidFill>
          <a:schemeClr val="accent2">
            <a:hueOff val="-156381"/>
            <a:satOff val="18809"/>
            <a:lumOff val="2163"/>
            <a:alphaOff val="0"/>
          </a:schemeClr>
        </a:solidFill>
        <a:ln w="15875" cap="flat" cmpd="sng" algn="ctr">
          <a:solidFill>
            <a:schemeClr val="accent2">
              <a:hueOff val="-156381"/>
              <a:satOff val="18809"/>
              <a:lumOff val="21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29F01F-FEC3-42F3-92EF-10CEF9C50246}">
      <dsp:nvSpPr>
        <dsp:cNvPr id="0" name=""/>
        <dsp:cNvSpPr/>
      </dsp:nvSpPr>
      <dsp:spPr>
        <a:xfrm>
          <a:off x="2633037" y="3037317"/>
          <a:ext cx="104038" cy="104036"/>
        </a:xfrm>
        <a:prstGeom prst="ellipse">
          <a:avLst/>
        </a:prstGeom>
        <a:solidFill>
          <a:schemeClr val="accent2">
            <a:hueOff val="-178721"/>
            <a:satOff val="21496"/>
            <a:lumOff val="2472"/>
            <a:alphaOff val="0"/>
          </a:schemeClr>
        </a:solidFill>
        <a:ln w="15875" cap="flat" cmpd="sng" algn="ctr">
          <a:solidFill>
            <a:schemeClr val="accent2">
              <a:hueOff val="-178721"/>
              <a:satOff val="21496"/>
              <a:lumOff val="24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2F3F89-0CD3-41BA-A2A2-41792266585E}">
      <dsp:nvSpPr>
        <dsp:cNvPr id="0" name=""/>
        <dsp:cNvSpPr/>
      </dsp:nvSpPr>
      <dsp:spPr>
        <a:xfrm>
          <a:off x="2808312" y="3312368"/>
          <a:ext cx="104038" cy="104036"/>
        </a:xfrm>
        <a:prstGeom prst="ellipse">
          <a:avLst/>
        </a:prstGeom>
        <a:solidFill>
          <a:schemeClr val="accent2">
            <a:hueOff val="-201062"/>
            <a:satOff val="24183"/>
            <a:lumOff val="2781"/>
            <a:alphaOff val="0"/>
          </a:schemeClr>
        </a:solidFill>
        <a:ln w="15875" cap="flat" cmpd="sng" algn="ctr">
          <a:solidFill>
            <a:schemeClr val="accent2">
              <a:hueOff val="-201062"/>
              <a:satOff val="24183"/>
              <a:lumOff val="278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065677-DE50-46B0-9F38-315A91CC0C4D}">
      <dsp:nvSpPr>
        <dsp:cNvPr id="0" name=""/>
        <dsp:cNvSpPr/>
      </dsp:nvSpPr>
      <dsp:spPr>
        <a:xfrm>
          <a:off x="1504297" y="1512170"/>
          <a:ext cx="1304014" cy="1206033"/>
        </a:xfrm>
        <a:prstGeom prst="ellipse">
          <a:avLst/>
        </a:prstGeom>
        <a:solidFill>
          <a:schemeClr val="accent2">
            <a:hueOff val="-223402"/>
            <a:satOff val="26870"/>
            <a:lumOff val="3090"/>
            <a:alphaOff val="0"/>
          </a:schemeClr>
        </a:solidFill>
        <a:ln w="15875" cap="flat" cmpd="sng" algn="ctr">
          <a:solidFill>
            <a:schemeClr val="accent2">
              <a:hueOff val="-223402"/>
              <a:satOff val="26870"/>
              <a:lumOff val="309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CA" sz="1700" kern="1200" dirty="0" smtClean="0"/>
            <a:t>SICA:</a:t>
          </a:r>
        </a:p>
        <a:p>
          <a:pPr lvl="0" algn="ctr" defTabSz="755650">
            <a:lnSpc>
              <a:spcPct val="90000"/>
            </a:lnSpc>
            <a:spcBef>
              <a:spcPct val="0"/>
            </a:spcBef>
            <a:spcAft>
              <a:spcPct val="35000"/>
            </a:spcAft>
          </a:pPr>
          <a:r>
            <a:rPr lang="en-CA" sz="1700" kern="1200" dirty="0" smtClean="0"/>
            <a:t>Defining Priorities</a:t>
          </a:r>
          <a:endParaRPr lang="en-CA" sz="1700" kern="1200" dirty="0"/>
        </a:p>
      </dsp:txBody>
      <dsp:txXfrm>
        <a:off x="1695265" y="1688789"/>
        <a:ext cx="922078" cy="852795"/>
      </dsp:txXfrm>
    </dsp:sp>
    <dsp:sp modelId="{F2DAD7B3-D203-4846-8C2B-A7204408CCFB}">
      <dsp:nvSpPr>
        <dsp:cNvPr id="0" name=""/>
        <dsp:cNvSpPr/>
      </dsp:nvSpPr>
      <dsp:spPr>
        <a:xfrm>
          <a:off x="1550924" y="1498409"/>
          <a:ext cx="208076" cy="208244"/>
        </a:xfrm>
        <a:prstGeom prst="ellipse">
          <a:avLst/>
        </a:prstGeom>
        <a:solidFill>
          <a:schemeClr val="accent2">
            <a:hueOff val="-245742"/>
            <a:satOff val="29557"/>
            <a:lumOff val="3399"/>
            <a:alphaOff val="0"/>
          </a:schemeClr>
        </a:solidFill>
        <a:ln w="15875" cap="flat" cmpd="sng" algn="ctr">
          <a:solidFill>
            <a:schemeClr val="accent2">
              <a:hueOff val="-245742"/>
              <a:satOff val="29557"/>
              <a:lumOff val="339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74C100-DAB9-41A6-BEA6-93A41943E5C6}">
      <dsp:nvSpPr>
        <dsp:cNvPr id="0" name=""/>
        <dsp:cNvSpPr/>
      </dsp:nvSpPr>
      <dsp:spPr>
        <a:xfrm>
          <a:off x="1417523" y="1388554"/>
          <a:ext cx="104038" cy="104036"/>
        </a:xfrm>
        <a:prstGeom prst="ellipse">
          <a:avLst/>
        </a:prstGeom>
        <a:solidFill>
          <a:schemeClr val="accent2">
            <a:hueOff val="-268082"/>
            <a:satOff val="32244"/>
            <a:lumOff val="3708"/>
            <a:alphaOff val="0"/>
          </a:schemeClr>
        </a:solidFill>
        <a:ln w="15875" cap="flat" cmpd="sng" algn="ctr">
          <a:solidFill>
            <a:schemeClr val="accent2">
              <a:hueOff val="-268082"/>
              <a:satOff val="32244"/>
              <a:lumOff val="37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017F67-FFE2-425E-B70C-7E2F4CC9294B}">
      <dsp:nvSpPr>
        <dsp:cNvPr id="0" name=""/>
        <dsp:cNvSpPr/>
      </dsp:nvSpPr>
      <dsp:spPr>
        <a:xfrm>
          <a:off x="1195308" y="1388554"/>
          <a:ext cx="104038" cy="104036"/>
        </a:xfrm>
        <a:prstGeom prst="ellipse">
          <a:avLst/>
        </a:prstGeom>
        <a:solidFill>
          <a:schemeClr val="accent2">
            <a:hueOff val="-290422"/>
            <a:satOff val="34931"/>
            <a:lumOff val="4017"/>
            <a:alphaOff val="0"/>
          </a:schemeClr>
        </a:solidFill>
        <a:ln w="15875" cap="flat" cmpd="sng" algn="ctr">
          <a:solidFill>
            <a:schemeClr val="accent2">
              <a:hueOff val="-290422"/>
              <a:satOff val="34931"/>
              <a:lumOff val="401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0A3261-95C6-44DF-9138-FE4AA1AC0050}">
      <dsp:nvSpPr>
        <dsp:cNvPr id="0" name=""/>
        <dsp:cNvSpPr/>
      </dsp:nvSpPr>
      <dsp:spPr>
        <a:xfrm>
          <a:off x="973094" y="1388554"/>
          <a:ext cx="104038" cy="104036"/>
        </a:xfrm>
        <a:prstGeom prst="ellipse">
          <a:avLst/>
        </a:prstGeom>
        <a:solidFill>
          <a:schemeClr val="accent2">
            <a:hueOff val="-312763"/>
            <a:satOff val="37618"/>
            <a:lumOff val="4326"/>
            <a:alphaOff val="0"/>
          </a:schemeClr>
        </a:solidFill>
        <a:ln w="15875" cap="flat" cmpd="sng" algn="ctr">
          <a:solidFill>
            <a:schemeClr val="accent2">
              <a:hueOff val="-312763"/>
              <a:satOff val="37618"/>
              <a:lumOff val="432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9027FB-BE9D-4A23-9125-AAEB9AAAE7F2}">
      <dsp:nvSpPr>
        <dsp:cNvPr id="0" name=""/>
        <dsp:cNvSpPr/>
      </dsp:nvSpPr>
      <dsp:spPr>
        <a:xfrm>
          <a:off x="750880" y="1388554"/>
          <a:ext cx="104038" cy="104036"/>
        </a:xfrm>
        <a:prstGeom prst="ellipse">
          <a:avLst/>
        </a:prstGeom>
        <a:solidFill>
          <a:schemeClr val="accent2">
            <a:hueOff val="-335103"/>
            <a:satOff val="40305"/>
            <a:lumOff val="4635"/>
            <a:alphaOff val="0"/>
          </a:schemeClr>
        </a:solidFill>
        <a:ln w="15875" cap="flat" cmpd="sng" algn="ctr">
          <a:solidFill>
            <a:schemeClr val="accent2">
              <a:hueOff val="-335103"/>
              <a:satOff val="40305"/>
              <a:lumOff val="463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DD1C02-E867-4662-9078-5F4C4713E720}">
      <dsp:nvSpPr>
        <dsp:cNvPr id="0" name=""/>
        <dsp:cNvSpPr/>
      </dsp:nvSpPr>
      <dsp:spPr>
        <a:xfrm>
          <a:off x="528303" y="1388554"/>
          <a:ext cx="104038" cy="104036"/>
        </a:xfrm>
        <a:prstGeom prst="ellipse">
          <a:avLst/>
        </a:prstGeom>
        <a:solidFill>
          <a:schemeClr val="accent2">
            <a:hueOff val="-357443"/>
            <a:satOff val="42992"/>
            <a:lumOff val="4944"/>
            <a:alphaOff val="0"/>
          </a:schemeClr>
        </a:solidFill>
        <a:ln w="15875" cap="flat" cmpd="sng" algn="ctr">
          <a:solidFill>
            <a:schemeClr val="accent2">
              <a:hueOff val="-357443"/>
              <a:satOff val="42992"/>
              <a:lumOff val="49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73B0AD-DF3F-43FC-B50C-2AD678DAF8F6}">
      <dsp:nvSpPr>
        <dsp:cNvPr id="0" name=""/>
        <dsp:cNvSpPr/>
      </dsp:nvSpPr>
      <dsp:spPr>
        <a:xfrm>
          <a:off x="306088" y="1388554"/>
          <a:ext cx="104038" cy="104036"/>
        </a:xfrm>
        <a:prstGeom prst="ellipse">
          <a:avLst/>
        </a:prstGeom>
        <a:solidFill>
          <a:schemeClr val="accent2">
            <a:hueOff val="-379783"/>
            <a:satOff val="45678"/>
            <a:lumOff val="5252"/>
            <a:alphaOff val="0"/>
          </a:schemeClr>
        </a:solidFill>
        <a:ln w="15875" cap="flat" cmpd="sng" algn="ctr">
          <a:solidFill>
            <a:schemeClr val="accent2">
              <a:hueOff val="-379783"/>
              <a:satOff val="45678"/>
              <a:lumOff val="52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C010E0-8700-42F8-BB7C-ADB557F610C9}">
      <dsp:nvSpPr>
        <dsp:cNvPr id="0" name=""/>
        <dsp:cNvSpPr/>
      </dsp:nvSpPr>
      <dsp:spPr>
        <a:xfrm>
          <a:off x="305363" y="1120078"/>
          <a:ext cx="1219460" cy="267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22300">
            <a:lnSpc>
              <a:spcPct val="90000"/>
            </a:lnSpc>
            <a:spcBef>
              <a:spcPct val="0"/>
            </a:spcBef>
            <a:spcAft>
              <a:spcPct val="35000"/>
            </a:spcAft>
          </a:pPr>
          <a:r>
            <a:rPr lang="en-CA" sz="1400" kern="1200" dirty="0" smtClean="0"/>
            <a:t>Issue: </a:t>
          </a:r>
          <a:r>
            <a:rPr lang="en-CA" sz="1400" b="1" kern="1200" dirty="0" smtClean="0"/>
            <a:t>Security</a:t>
          </a:r>
          <a:endParaRPr lang="en-CA" sz="1400" b="1" kern="1200" dirty="0"/>
        </a:p>
      </dsp:txBody>
      <dsp:txXfrm>
        <a:off x="305363" y="1120078"/>
        <a:ext cx="1219460" cy="267620"/>
      </dsp:txXfrm>
    </dsp:sp>
    <dsp:sp modelId="{905CB6A7-30EE-4EDE-80D5-A02CE3C10183}">
      <dsp:nvSpPr>
        <dsp:cNvPr id="0" name=""/>
        <dsp:cNvSpPr/>
      </dsp:nvSpPr>
      <dsp:spPr>
        <a:xfrm>
          <a:off x="1334872" y="2011064"/>
          <a:ext cx="208076" cy="208244"/>
        </a:xfrm>
        <a:prstGeom prst="ellipse">
          <a:avLst/>
        </a:prstGeom>
        <a:solidFill>
          <a:schemeClr val="accent2">
            <a:hueOff val="-446804"/>
            <a:satOff val="53739"/>
            <a:lumOff val="6179"/>
            <a:alphaOff val="0"/>
          </a:schemeClr>
        </a:solidFill>
        <a:ln w="15875" cap="flat" cmpd="sng" algn="ctr">
          <a:solidFill>
            <a:schemeClr val="accent2">
              <a:hueOff val="-446804"/>
              <a:satOff val="53739"/>
              <a:lumOff val="617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DDFB56-0318-4E53-B557-85FB1B41461F}">
      <dsp:nvSpPr>
        <dsp:cNvPr id="0" name=""/>
        <dsp:cNvSpPr/>
      </dsp:nvSpPr>
      <dsp:spPr>
        <a:xfrm>
          <a:off x="1128970" y="2063082"/>
          <a:ext cx="104038" cy="104036"/>
        </a:xfrm>
        <a:prstGeom prst="ellipse">
          <a:avLst/>
        </a:prstGeom>
        <a:solidFill>
          <a:schemeClr val="accent2">
            <a:hueOff val="-469144"/>
            <a:satOff val="56426"/>
            <a:lumOff val="6488"/>
            <a:alphaOff val="0"/>
          </a:schemeClr>
        </a:solidFill>
        <a:ln w="15875" cap="flat" cmpd="sng" algn="ctr">
          <a:solidFill>
            <a:schemeClr val="accent2">
              <a:hueOff val="-469144"/>
              <a:satOff val="56426"/>
              <a:lumOff val="64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E422A0-6F3B-44C1-967F-62E193458DBC}">
      <dsp:nvSpPr>
        <dsp:cNvPr id="0" name=""/>
        <dsp:cNvSpPr/>
      </dsp:nvSpPr>
      <dsp:spPr>
        <a:xfrm>
          <a:off x="923431" y="2063082"/>
          <a:ext cx="104038" cy="104036"/>
        </a:xfrm>
        <a:prstGeom prst="ellipse">
          <a:avLst/>
        </a:prstGeom>
        <a:solidFill>
          <a:schemeClr val="accent2">
            <a:hueOff val="-491484"/>
            <a:satOff val="59113"/>
            <a:lumOff val="6797"/>
            <a:alphaOff val="0"/>
          </a:schemeClr>
        </a:solidFill>
        <a:ln w="15875" cap="flat" cmpd="sng" algn="ctr">
          <a:solidFill>
            <a:schemeClr val="accent2">
              <a:hueOff val="-491484"/>
              <a:satOff val="59113"/>
              <a:lumOff val="679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C71F7C-E67F-481A-8C48-240E7F9E1917}">
      <dsp:nvSpPr>
        <dsp:cNvPr id="0" name=""/>
        <dsp:cNvSpPr/>
      </dsp:nvSpPr>
      <dsp:spPr>
        <a:xfrm>
          <a:off x="717529" y="2063082"/>
          <a:ext cx="104038" cy="104036"/>
        </a:xfrm>
        <a:prstGeom prst="ellipse">
          <a:avLst/>
        </a:prstGeom>
        <a:solidFill>
          <a:schemeClr val="accent2">
            <a:hueOff val="-513824"/>
            <a:satOff val="61800"/>
            <a:lumOff val="7106"/>
            <a:alphaOff val="0"/>
          </a:schemeClr>
        </a:solidFill>
        <a:ln w="15875" cap="flat" cmpd="sng" algn="ctr">
          <a:solidFill>
            <a:schemeClr val="accent2">
              <a:hueOff val="-513824"/>
              <a:satOff val="61800"/>
              <a:lumOff val="71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4F97C5-EE8D-482C-BA6D-2CB2189498C0}">
      <dsp:nvSpPr>
        <dsp:cNvPr id="0" name=""/>
        <dsp:cNvSpPr/>
      </dsp:nvSpPr>
      <dsp:spPr>
        <a:xfrm>
          <a:off x="511990" y="2063082"/>
          <a:ext cx="104038" cy="104036"/>
        </a:xfrm>
        <a:prstGeom prst="ellipse">
          <a:avLst/>
        </a:prstGeom>
        <a:solidFill>
          <a:schemeClr val="accent2">
            <a:hueOff val="-536164"/>
            <a:satOff val="64487"/>
            <a:lumOff val="7415"/>
            <a:alphaOff val="0"/>
          </a:schemeClr>
        </a:solidFill>
        <a:ln w="15875" cap="flat" cmpd="sng" algn="ctr">
          <a:solidFill>
            <a:schemeClr val="accent2">
              <a:hueOff val="-536164"/>
              <a:satOff val="64487"/>
              <a:lumOff val="74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16E206-CE67-4093-9D94-4A7B7D998AB9}">
      <dsp:nvSpPr>
        <dsp:cNvPr id="0" name=""/>
        <dsp:cNvSpPr/>
      </dsp:nvSpPr>
      <dsp:spPr>
        <a:xfrm>
          <a:off x="306088" y="2063082"/>
          <a:ext cx="104038" cy="104036"/>
        </a:xfrm>
        <a:prstGeom prst="ellipse">
          <a:avLst/>
        </a:prstGeom>
        <a:solidFill>
          <a:schemeClr val="accent2">
            <a:hueOff val="-558505"/>
            <a:satOff val="67174"/>
            <a:lumOff val="7724"/>
            <a:alphaOff val="0"/>
          </a:schemeClr>
        </a:solidFill>
        <a:ln w="15875" cap="flat" cmpd="sng" algn="ctr">
          <a:solidFill>
            <a:schemeClr val="accent2">
              <a:hueOff val="-558505"/>
              <a:satOff val="67174"/>
              <a:lumOff val="77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67C2A-8AFA-4C92-87AB-8D5780350829}">
      <dsp:nvSpPr>
        <dsp:cNvPr id="0" name=""/>
        <dsp:cNvSpPr/>
      </dsp:nvSpPr>
      <dsp:spPr>
        <a:xfrm>
          <a:off x="0" y="1728194"/>
          <a:ext cx="1529251" cy="267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622300">
            <a:lnSpc>
              <a:spcPct val="90000"/>
            </a:lnSpc>
            <a:spcBef>
              <a:spcPct val="0"/>
            </a:spcBef>
            <a:spcAft>
              <a:spcPct val="35000"/>
            </a:spcAft>
          </a:pPr>
          <a:r>
            <a:rPr lang="en-CA" sz="1400" kern="1200" dirty="0" smtClean="0"/>
            <a:t>National Security Policies</a:t>
          </a:r>
          <a:endParaRPr lang="en-CA" sz="1400" kern="1200" dirty="0"/>
        </a:p>
      </dsp:txBody>
      <dsp:txXfrm>
        <a:off x="0" y="1728194"/>
        <a:ext cx="1529251" cy="267620"/>
      </dsp:txXfrm>
    </dsp:sp>
    <dsp:sp modelId="{480E40EB-DB69-4F48-9D10-3820F42C4F14}">
      <dsp:nvSpPr>
        <dsp:cNvPr id="0" name=""/>
        <dsp:cNvSpPr/>
      </dsp:nvSpPr>
      <dsp:spPr>
        <a:xfrm>
          <a:off x="1550924" y="2515163"/>
          <a:ext cx="208076" cy="208244"/>
        </a:xfrm>
        <a:prstGeom prst="ellipse">
          <a:avLst/>
        </a:prstGeom>
        <a:solidFill>
          <a:schemeClr val="accent2">
            <a:hueOff val="-603185"/>
            <a:satOff val="72548"/>
            <a:lumOff val="8342"/>
            <a:alphaOff val="0"/>
          </a:schemeClr>
        </a:solidFill>
        <a:ln w="15875" cap="flat" cmpd="sng" algn="ctr">
          <a:solidFill>
            <a:schemeClr val="accent2">
              <a:hueOff val="-603185"/>
              <a:satOff val="72548"/>
              <a:lumOff val="834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1F7403-7974-4104-9EA6-4B66644A395B}">
      <dsp:nvSpPr>
        <dsp:cNvPr id="0" name=""/>
        <dsp:cNvSpPr/>
      </dsp:nvSpPr>
      <dsp:spPr>
        <a:xfrm>
          <a:off x="1417523" y="2727172"/>
          <a:ext cx="104038" cy="104036"/>
        </a:xfrm>
        <a:prstGeom prst="ellipse">
          <a:avLst/>
        </a:prstGeom>
        <a:solidFill>
          <a:schemeClr val="accent2">
            <a:hueOff val="-625525"/>
            <a:satOff val="75235"/>
            <a:lumOff val="8651"/>
            <a:alphaOff val="0"/>
          </a:schemeClr>
        </a:solidFill>
        <a:ln w="15875" cap="flat" cmpd="sng" algn="ctr">
          <a:solidFill>
            <a:schemeClr val="accent2">
              <a:hueOff val="-625525"/>
              <a:satOff val="75235"/>
              <a:lumOff val="86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C619D5-51B3-41C9-AC19-F2805B37560C}">
      <dsp:nvSpPr>
        <dsp:cNvPr id="0" name=""/>
        <dsp:cNvSpPr/>
      </dsp:nvSpPr>
      <dsp:spPr>
        <a:xfrm>
          <a:off x="1195308" y="2727172"/>
          <a:ext cx="104038" cy="104036"/>
        </a:xfrm>
        <a:prstGeom prst="ellipse">
          <a:avLst/>
        </a:prstGeom>
        <a:solidFill>
          <a:schemeClr val="accent2">
            <a:hueOff val="-647865"/>
            <a:satOff val="77922"/>
            <a:lumOff val="8960"/>
            <a:alphaOff val="0"/>
          </a:schemeClr>
        </a:solidFill>
        <a:ln w="15875" cap="flat" cmpd="sng" algn="ctr">
          <a:solidFill>
            <a:schemeClr val="accent2">
              <a:hueOff val="-647865"/>
              <a:satOff val="77922"/>
              <a:lumOff val="89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8D01D0-B45E-434F-B758-297FA1E74E8A}">
      <dsp:nvSpPr>
        <dsp:cNvPr id="0" name=""/>
        <dsp:cNvSpPr/>
      </dsp:nvSpPr>
      <dsp:spPr>
        <a:xfrm>
          <a:off x="973094" y="2727172"/>
          <a:ext cx="104038" cy="104036"/>
        </a:xfrm>
        <a:prstGeom prst="ellipse">
          <a:avLst/>
        </a:prstGeom>
        <a:solidFill>
          <a:schemeClr val="accent2">
            <a:hueOff val="-670206"/>
            <a:satOff val="80609"/>
            <a:lumOff val="9269"/>
            <a:alphaOff val="0"/>
          </a:schemeClr>
        </a:solidFill>
        <a:ln w="15875" cap="flat" cmpd="sng" algn="ctr">
          <a:solidFill>
            <a:schemeClr val="accent2">
              <a:hueOff val="-670206"/>
              <a:satOff val="80609"/>
              <a:lumOff val="926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EC5B3A-B8A7-4170-87A2-6A881D1EBFA0}">
      <dsp:nvSpPr>
        <dsp:cNvPr id="0" name=""/>
        <dsp:cNvSpPr/>
      </dsp:nvSpPr>
      <dsp:spPr>
        <a:xfrm>
          <a:off x="750880" y="2727172"/>
          <a:ext cx="104038" cy="104036"/>
        </a:xfrm>
        <a:prstGeom prst="ellipse">
          <a:avLst/>
        </a:prstGeom>
        <a:solidFill>
          <a:schemeClr val="accent2">
            <a:hueOff val="-692546"/>
            <a:satOff val="83296"/>
            <a:lumOff val="9578"/>
            <a:alphaOff val="0"/>
          </a:schemeClr>
        </a:solidFill>
        <a:ln w="15875" cap="flat" cmpd="sng" algn="ctr">
          <a:solidFill>
            <a:schemeClr val="accent2">
              <a:hueOff val="-692546"/>
              <a:satOff val="83296"/>
              <a:lumOff val="957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01F3DA-FE3F-463F-AC4C-34AA13F1AD8E}">
      <dsp:nvSpPr>
        <dsp:cNvPr id="0" name=""/>
        <dsp:cNvSpPr/>
      </dsp:nvSpPr>
      <dsp:spPr>
        <a:xfrm>
          <a:off x="528303" y="2727172"/>
          <a:ext cx="104038" cy="104036"/>
        </a:xfrm>
        <a:prstGeom prst="ellipse">
          <a:avLst/>
        </a:prstGeom>
        <a:solidFill>
          <a:schemeClr val="accent2">
            <a:hueOff val="-714886"/>
            <a:satOff val="85983"/>
            <a:lumOff val="9887"/>
            <a:alphaOff val="0"/>
          </a:schemeClr>
        </a:solidFill>
        <a:ln w="15875" cap="flat" cmpd="sng" algn="ctr">
          <a:solidFill>
            <a:schemeClr val="accent2">
              <a:hueOff val="-714886"/>
              <a:satOff val="85983"/>
              <a:lumOff val="988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43A8E1-E41E-4BC5-A128-BA0B80A0C9F6}">
      <dsp:nvSpPr>
        <dsp:cNvPr id="0" name=""/>
        <dsp:cNvSpPr/>
      </dsp:nvSpPr>
      <dsp:spPr>
        <a:xfrm>
          <a:off x="306088" y="2727172"/>
          <a:ext cx="104038" cy="104036"/>
        </a:xfrm>
        <a:prstGeom prst="ellipse">
          <a:avLst/>
        </a:prstGeom>
        <a:solidFill>
          <a:schemeClr val="accent2">
            <a:hueOff val="-737226"/>
            <a:satOff val="88670"/>
            <a:lumOff val="10196"/>
            <a:alphaOff val="0"/>
          </a:schemeClr>
        </a:solidFill>
        <a:ln w="15875" cap="flat" cmpd="sng" algn="ctr">
          <a:solidFill>
            <a:schemeClr val="accent2">
              <a:hueOff val="-737226"/>
              <a:satOff val="88670"/>
              <a:lumOff val="101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B52833-50BC-4D44-BE7D-E1CF883C7BEA}">
      <dsp:nvSpPr>
        <dsp:cNvPr id="0" name=""/>
        <dsp:cNvSpPr/>
      </dsp:nvSpPr>
      <dsp:spPr>
        <a:xfrm>
          <a:off x="305363" y="2458525"/>
          <a:ext cx="1219460" cy="267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533400">
            <a:lnSpc>
              <a:spcPct val="90000"/>
            </a:lnSpc>
            <a:spcBef>
              <a:spcPct val="0"/>
            </a:spcBef>
            <a:spcAft>
              <a:spcPct val="35000"/>
            </a:spcAft>
          </a:pPr>
          <a:r>
            <a:rPr lang="en-CA" sz="1200" kern="1200" dirty="0" smtClean="0"/>
            <a:t>Needs: Capacity, Funding </a:t>
          </a:r>
          <a:endParaRPr lang="en-CA" sz="1200" kern="1200" dirty="0"/>
        </a:p>
      </dsp:txBody>
      <dsp:txXfrm>
        <a:off x="305363" y="2458525"/>
        <a:ext cx="1219460" cy="267620"/>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11/layout/ConvergingText#1">
  <dgm:title val="Converging Text"/>
  <dgm:desc val="Use to show multiple steps or parts that merge into a whole. Works best with a small number of Level 1 shapes. Unused text does not appear, but remains available if you switch layout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212779-4429-436B-8728-AF0665758D14}" type="datetimeFigureOut">
              <a:rPr lang="en-GB" smtClean="0"/>
              <a:pPr/>
              <a:t>05/12/2012</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D1D0C30-7BD9-45A0-9A8C-6C926A4AEA0D}" type="slidenum">
              <a:rPr lang="en-GB" smtClean="0"/>
              <a:pPr/>
              <a:t>‹Nº›</a:t>
            </a:fld>
            <a:endParaRPr lang="en-GB"/>
          </a:p>
        </p:txBody>
      </p:sp>
    </p:spTree>
    <p:extLst>
      <p:ext uri="{BB962C8B-B14F-4D97-AF65-F5344CB8AC3E}">
        <p14:creationId xmlns:p14="http://schemas.microsoft.com/office/powerpoint/2010/main" val="8709876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F948B6-8016-4FEF-8F9C-E162E9BCBE20}" type="datetimeFigureOut">
              <a:rPr lang="en-GB" smtClean="0"/>
              <a:pPr/>
              <a:t>05/12/2012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A2D539-5258-4AA7-9C0F-F4834998F385}" type="slidenum">
              <a:rPr lang="en-GB" smtClean="0"/>
              <a:pPr/>
              <a:t>‹Nº›</a:t>
            </a:fld>
            <a:endParaRPr lang="en-GB"/>
          </a:p>
        </p:txBody>
      </p:sp>
    </p:spTree>
    <p:extLst>
      <p:ext uri="{BB962C8B-B14F-4D97-AF65-F5344CB8AC3E}">
        <p14:creationId xmlns:p14="http://schemas.microsoft.com/office/powerpoint/2010/main" val="13094679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A2D539-5258-4AA7-9C0F-F4834998F385}" type="slidenum">
              <a:rPr lang="en-GB" smtClean="0"/>
              <a:pPr/>
              <a:t>1</a:t>
            </a:fld>
            <a:endParaRPr lang="en-GB"/>
          </a:p>
        </p:txBody>
      </p:sp>
    </p:spTree>
    <p:extLst>
      <p:ext uri="{BB962C8B-B14F-4D97-AF65-F5344CB8AC3E}">
        <p14:creationId xmlns:p14="http://schemas.microsoft.com/office/powerpoint/2010/main" val="3972305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A2D539-5258-4AA7-9C0F-F4834998F385}" type="slidenum">
              <a:rPr lang="en-GB" smtClean="0"/>
              <a:pPr/>
              <a:t>2</a:t>
            </a:fld>
            <a:endParaRPr lang="en-GB"/>
          </a:p>
        </p:txBody>
      </p:sp>
    </p:spTree>
    <p:extLst>
      <p:ext uri="{BB962C8B-B14F-4D97-AF65-F5344CB8AC3E}">
        <p14:creationId xmlns:p14="http://schemas.microsoft.com/office/powerpoint/2010/main" val="2489830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A2D539-5258-4AA7-9C0F-F4834998F385}" type="slidenum">
              <a:rPr lang="en-GB" smtClean="0"/>
              <a:pPr/>
              <a:t>3</a:t>
            </a:fld>
            <a:endParaRPr lang="en-GB"/>
          </a:p>
        </p:txBody>
      </p:sp>
    </p:spTree>
    <p:extLst>
      <p:ext uri="{BB962C8B-B14F-4D97-AF65-F5344CB8AC3E}">
        <p14:creationId xmlns:p14="http://schemas.microsoft.com/office/powerpoint/2010/main" val="2456766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A2D539-5258-4AA7-9C0F-F4834998F385}" type="slidenum">
              <a:rPr lang="en-GB" smtClean="0"/>
              <a:pPr/>
              <a:t>4</a:t>
            </a:fld>
            <a:endParaRPr lang="en-GB"/>
          </a:p>
        </p:txBody>
      </p:sp>
    </p:spTree>
    <p:extLst>
      <p:ext uri="{BB962C8B-B14F-4D97-AF65-F5344CB8AC3E}">
        <p14:creationId xmlns:p14="http://schemas.microsoft.com/office/powerpoint/2010/main" val="1823472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A2D539-5258-4AA7-9C0F-F4834998F385}" type="slidenum">
              <a:rPr lang="en-GB" smtClean="0"/>
              <a:pPr/>
              <a:t>5</a:t>
            </a:fld>
            <a:endParaRPr lang="en-GB"/>
          </a:p>
        </p:txBody>
      </p:sp>
    </p:spTree>
    <p:extLst>
      <p:ext uri="{BB962C8B-B14F-4D97-AF65-F5344CB8AC3E}">
        <p14:creationId xmlns:p14="http://schemas.microsoft.com/office/powerpoint/2010/main" val="493113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8B977C3-52AE-481B-8992-72CFE80FC634}" type="slidenum">
              <a:rPr lang="en-CA" smtClean="0"/>
              <a:pPr/>
              <a:t>6</a:t>
            </a:fld>
            <a:endParaRPr lang="en-CA"/>
          </a:p>
        </p:txBody>
      </p:sp>
    </p:spTree>
    <p:extLst>
      <p:ext uri="{BB962C8B-B14F-4D97-AF65-F5344CB8AC3E}">
        <p14:creationId xmlns:p14="http://schemas.microsoft.com/office/powerpoint/2010/main" val="1077544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A2D539-5258-4AA7-9C0F-F4834998F385}" type="slidenum">
              <a:rPr lang="en-GB" smtClean="0"/>
              <a:pPr/>
              <a:t>7</a:t>
            </a:fld>
            <a:endParaRPr lang="en-GB"/>
          </a:p>
        </p:txBody>
      </p:sp>
    </p:spTree>
    <p:extLst>
      <p:ext uri="{BB962C8B-B14F-4D97-AF65-F5344CB8AC3E}">
        <p14:creationId xmlns:p14="http://schemas.microsoft.com/office/powerpoint/2010/main" val="37958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A2D539-5258-4AA7-9C0F-F4834998F385}" type="slidenum">
              <a:rPr lang="en-GB" smtClean="0"/>
              <a:pPr/>
              <a:t>8</a:t>
            </a:fld>
            <a:endParaRPr lang="en-GB"/>
          </a:p>
        </p:txBody>
      </p:sp>
    </p:spTree>
    <p:extLst>
      <p:ext uri="{BB962C8B-B14F-4D97-AF65-F5344CB8AC3E}">
        <p14:creationId xmlns:p14="http://schemas.microsoft.com/office/powerpoint/2010/main" val="1770401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A2D539-5258-4AA7-9C0F-F4834998F385}" type="slidenum">
              <a:rPr lang="en-GB" smtClean="0"/>
              <a:pPr/>
              <a:t>9</a:t>
            </a:fld>
            <a:endParaRPr lang="en-GB"/>
          </a:p>
        </p:txBody>
      </p:sp>
    </p:spTree>
    <p:extLst>
      <p:ext uri="{BB962C8B-B14F-4D97-AF65-F5344CB8AC3E}">
        <p14:creationId xmlns:p14="http://schemas.microsoft.com/office/powerpoint/2010/main" val="697495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A2D539-5258-4AA7-9C0F-F4834998F385}" type="slidenum">
              <a:rPr lang="en-GB" smtClean="0"/>
              <a:pPr/>
              <a:t>10</a:t>
            </a:fld>
            <a:endParaRPr lang="en-GB"/>
          </a:p>
        </p:txBody>
      </p:sp>
    </p:spTree>
    <p:extLst>
      <p:ext uri="{BB962C8B-B14F-4D97-AF65-F5344CB8AC3E}">
        <p14:creationId xmlns:p14="http://schemas.microsoft.com/office/powerpoint/2010/main" val="1698691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A2D539-5258-4AA7-9C0F-F4834998F385}" type="slidenum">
              <a:rPr lang="en-GB" smtClean="0"/>
              <a:pPr/>
              <a:t>12</a:t>
            </a:fld>
            <a:endParaRPr lang="en-GB"/>
          </a:p>
        </p:txBody>
      </p:sp>
    </p:spTree>
    <p:extLst>
      <p:ext uri="{BB962C8B-B14F-4D97-AF65-F5344CB8AC3E}">
        <p14:creationId xmlns:p14="http://schemas.microsoft.com/office/powerpoint/2010/main" val="683997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8A2D539-5258-4AA7-9C0F-F4834998F385}" type="slidenum">
              <a:rPr lang="en-GB" smtClean="0"/>
              <a:pPr/>
              <a:t>14</a:t>
            </a:fld>
            <a:endParaRPr lang="en-GB"/>
          </a:p>
        </p:txBody>
      </p:sp>
    </p:spTree>
    <p:extLst>
      <p:ext uri="{BB962C8B-B14F-4D97-AF65-F5344CB8AC3E}">
        <p14:creationId xmlns:p14="http://schemas.microsoft.com/office/powerpoint/2010/main" val="3573337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142CADB-C43F-491D-839D-95C334292542}" type="datetimeFigureOut">
              <a:rPr lang="en-GB" smtClean="0"/>
              <a:pPr/>
              <a:t>05/12/2012</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0CF9D00-A90E-4B8B-B9A5-FA8894F93C28}" type="slidenum">
              <a:rPr lang="en-GB" smtClean="0"/>
              <a:pPr/>
              <a:t>‹Nº›</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CF9D00-A90E-4B8B-B9A5-FA8894F93C28}" type="slidenum">
              <a:rPr lang="en-GB" smtClean="0"/>
              <a:pPr/>
              <a:t>‹Nº›</a:t>
            </a:fld>
            <a:endParaRPr lang="en-GB"/>
          </a:p>
        </p:txBody>
      </p:sp>
      <p:pic>
        <p:nvPicPr>
          <p:cNvPr id="7" name="Picture 2" descr="http://scholarshipstimes.com/wp-content/uploads/2012/03/university-of-glasgow-logo1.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0077" b="28846"/>
          <a:stretch/>
        </p:blipFill>
        <p:spPr bwMode="auto">
          <a:xfrm>
            <a:off x="6876256" y="44624"/>
            <a:ext cx="1224136" cy="5028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CF9D00-A90E-4B8B-B9A5-FA8894F93C28}" type="slidenum">
              <a:rPr lang="en-GB" smtClean="0"/>
              <a:pPr/>
              <a:t>‹Nº›</a:t>
            </a:fld>
            <a:endParaRPr lang="en-GB"/>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CF9D00-A90E-4B8B-B9A5-FA8894F93C28}" type="slidenum">
              <a:rPr lang="en-GB" smtClean="0"/>
              <a:pPr/>
              <a:t>‹Nº›</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CF9D00-A90E-4B8B-B9A5-FA8894F93C28}" type="slidenum">
              <a:rPr lang="en-GB" smtClean="0"/>
              <a:pPr/>
              <a:t>‹Nº›</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CF9D00-A90E-4B8B-B9A5-FA8894F93C28}" type="slidenum">
              <a:rPr lang="en-GB" smtClean="0"/>
              <a:pPr/>
              <a:t>‹Nº›</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CF9D00-A90E-4B8B-B9A5-FA8894F93C28}" type="slidenum">
              <a:rPr lang="en-GB" smtClean="0"/>
              <a:pPr/>
              <a:t>‹Nº›</a:t>
            </a:fld>
            <a:endParaRPr lang="en-GB"/>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7" name="Slide Number Placeholder 6"/>
          <p:cNvSpPr>
            <a:spLocks noGrp="1"/>
          </p:cNvSpPr>
          <p:nvPr>
            <p:ph type="sldNum" sz="quarter" idx="12"/>
          </p:nvPr>
        </p:nvSpPr>
        <p:spPr/>
        <p:txBody>
          <a:bodyPr/>
          <a:lstStyle/>
          <a:p>
            <a:fld id="{00CF9D00-A90E-4B8B-B9A5-FA8894F93C28}" type="slidenum">
              <a:rPr lang="en-GB" smtClean="0"/>
              <a:pPr/>
              <a:t>‹Nº›</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00CF9D00-A90E-4B8B-B9A5-FA8894F93C28}" type="slidenum">
              <a:rPr lang="en-GB" smtClean="0"/>
              <a:pPr/>
              <a:t>‹Nº›</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CF9D00-A90E-4B8B-B9A5-FA8894F93C28}" type="slidenum">
              <a:rPr lang="en-GB" smtClean="0"/>
              <a:pPr/>
              <a:t>‹Nº›</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2CADB-C43F-491D-839D-95C334292542}"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CF9D00-A90E-4B8B-B9A5-FA8894F93C28}" type="slidenum">
              <a:rPr lang="en-GB" smtClean="0"/>
              <a:pPr/>
              <a:t>‹Nº›</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142CADB-C43F-491D-839D-95C334292542}" type="datetimeFigureOut">
              <a:rPr lang="en-GB" smtClean="0"/>
              <a:pPr/>
              <a:t>05/12/2012</a:t>
            </a:fld>
            <a:endParaRPr lang="en-GB"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0CF9D00-A90E-4B8B-B9A5-FA8894F93C28}" type="slidenum">
              <a:rPr lang="en-GB" smtClean="0"/>
              <a:pPr/>
              <a:t>‹Nº›</a:t>
            </a:fld>
            <a:endParaRPr lang="en-GB"/>
          </a:p>
        </p:txBody>
      </p:sp>
      <p:pic>
        <p:nvPicPr>
          <p:cNvPr id="61" name="Picture 2" descr="http://scholarshipstimes.com/wp-content/uploads/2012/03/university-of-glasgow-logo1.jpg"/>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t="30077" b="28846"/>
          <a:stretch/>
        </p:blipFill>
        <p:spPr bwMode="auto">
          <a:xfrm>
            <a:off x="6876256" y="44624"/>
            <a:ext cx="1224136" cy="50283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k.pries.1@research.gla.ac.uk" TargetMode="External"/><Relationship Id="rId2" Type="http://schemas.openxmlformats.org/officeDocument/2006/relationships/hyperlink" Target="mailto:kari.mariska@gmail.com" TargetMode="Externa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mailto:kpries@iom.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7498" y="2564904"/>
            <a:ext cx="3313355" cy="1702160"/>
          </a:xfrm>
        </p:spPr>
        <p:txBody>
          <a:bodyPr>
            <a:normAutofit fontScale="90000"/>
          </a:bodyPr>
          <a:lstStyle/>
          <a:p>
            <a:r>
              <a:rPr lang="en-GB" b="1" dirty="0" smtClean="0"/>
              <a:t>The SICA Security Strategy</a:t>
            </a:r>
            <a:endParaRPr lang="en-GB" b="1" dirty="0"/>
          </a:p>
        </p:txBody>
      </p:sp>
      <p:sp>
        <p:nvSpPr>
          <p:cNvPr id="4" name="Rectangle 3"/>
          <p:cNvSpPr/>
          <p:nvPr/>
        </p:nvSpPr>
        <p:spPr>
          <a:xfrm>
            <a:off x="5364088" y="1772816"/>
            <a:ext cx="2124299" cy="369332"/>
          </a:xfrm>
          <a:prstGeom prst="rect">
            <a:avLst/>
          </a:prstGeom>
        </p:spPr>
        <p:txBody>
          <a:bodyPr wrap="none">
            <a:spAutoFit/>
          </a:bodyPr>
          <a:lstStyle/>
          <a:p>
            <a:r>
              <a:rPr lang="en-CA" b="1" dirty="0" smtClean="0"/>
              <a:t>Kari Mariska Pries</a:t>
            </a:r>
            <a:endParaRPr lang="en-CA" b="1" dirty="0"/>
          </a:p>
        </p:txBody>
      </p:sp>
      <p:pic>
        <p:nvPicPr>
          <p:cNvPr id="5" name="Picture 2" descr="http://scholarshipstimes.com/wp-content/uploads/2012/03/university-of-glasgow-logo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077" b="28846"/>
          <a:stretch/>
        </p:blipFill>
        <p:spPr bwMode="auto">
          <a:xfrm>
            <a:off x="4870177" y="332656"/>
            <a:ext cx="3048000" cy="1252024"/>
          </a:xfrm>
          <a:prstGeom prst="rect">
            <a:avLst/>
          </a:prstGeom>
          <a:noFill/>
          <a:extLst>
            <a:ext uri="{909E8E84-426E-40DD-AFC4-6F175D3DCCD1}">
              <a14:hiddenFill xmlns:a14="http://schemas.microsoft.com/office/drawing/2010/main">
                <a:solidFill>
                  <a:srgbClr val="FFFFFF"/>
                </a:solidFill>
              </a14:hiddenFill>
            </a:ext>
          </a:extLst>
        </p:spPr>
      </p:pic>
      <p:pic>
        <p:nvPicPr>
          <p:cNvPr id="7" name="0 Imag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3506" y="4511967"/>
            <a:ext cx="1801341" cy="1396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200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idx="1"/>
          </p:nvPr>
        </p:nvSpPr>
        <p:spPr/>
        <p:txBody>
          <a:bodyPr>
            <a:normAutofit/>
          </a:bodyPr>
          <a:lstStyle/>
          <a:p>
            <a:r>
              <a:rPr lang="en-US" dirty="0"/>
              <a:t>Security Strategy Beginnings</a:t>
            </a:r>
          </a:p>
          <a:p>
            <a:endParaRPr lang="en-US" dirty="0"/>
          </a:p>
          <a:p>
            <a:r>
              <a:rPr lang="en-US" dirty="0"/>
              <a:t>Components</a:t>
            </a:r>
          </a:p>
          <a:p>
            <a:endParaRPr lang="en-US" dirty="0"/>
          </a:p>
          <a:p>
            <a:r>
              <a:rPr lang="en-US" dirty="0"/>
              <a:t>Implementation, Monitoring and Sponsorship</a:t>
            </a:r>
          </a:p>
          <a:p>
            <a:endParaRPr lang="en-US" dirty="0"/>
          </a:p>
          <a:p>
            <a:r>
              <a:rPr lang="en-US" dirty="0" smtClean="0"/>
              <a:t>Strengths </a:t>
            </a:r>
            <a:r>
              <a:rPr lang="en-US" dirty="0"/>
              <a:t>and Weaknesses</a:t>
            </a:r>
          </a:p>
        </p:txBody>
      </p:sp>
    </p:spTree>
    <p:extLst>
      <p:ext uri="{BB962C8B-B14F-4D97-AF65-F5344CB8AC3E}">
        <p14:creationId xmlns:p14="http://schemas.microsoft.com/office/powerpoint/2010/main" val="1099756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7239" y="908720"/>
            <a:ext cx="6192689" cy="530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498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CA" dirty="0"/>
              <a:t>Unique, blurred security </a:t>
            </a:r>
            <a:r>
              <a:rPr lang="en-CA" dirty="0" smtClean="0"/>
              <a:t>environment</a:t>
            </a:r>
            <a:endParaRPr lang="en-GB" dirty="0"/>
          </a:p>
        </p:txBody>
      </p:sp>
      <p:sp>
        <p:nvSpPr>
          <p:cNvPr id="5" name="Content Placeholder 4"/>
          <p:cNvSpPr>
            <a:spLocks noGrp="1"/>
          </p:cNvSpPr>
          <p:nvPr>
            <p:ph sz="quarter" idx="13"/>
          </p:nvPr>
        </p:nvSpPr>
        <p:spPr/>
        <p:txBody>
          <a:bodyPr>
            <a:normAutofit/>
          </a:bodyPr>
          <a:lstStyle/>
          <a:p>
            <a:r>
              <a:rPr lang="en-CA" dirty="0"/>
              <a:t>Struggling for a decade with situation other violent zones only acknowledging </a:t>
            </a:r>
            <a:r>
              <a:rPr lang="en-CA" dirty="0" smtClean="0"/>
              <a:t>now: Complex Security</a:t>
            </a:r>
            <a:endParaRPr lang="en-CA" dirty="0"/>
          </a:p>
          <a:p>
            <a:r>
              <a:rPr lang="en-CA" dirty="0" smtClean="0"/>
              <a:t>National/Territorial, Citizen, </a:t>
            </a:r>
            <a:r>
              <a:rPr lang="en-CA" dirty="0" smtClean="0"/>
              <a:t>Individual</a:t>
            </a:r>
          </a:p>
        </p:txBody>
      </p:sp>
      <p:pic>
        <p:nvPicPr>
          <p:cNvPr id="7" name="Picture 4" descr="https://fbcdn-sphotos-a.akamaihd.net/hphotos-ak-ash4/318233_10150622506796404_570036403_9207935_1350368086_n.jpg"/>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4997164" y="2312988"/>
            <a:ext cx="2715196" cy="3494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162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268760"/>
            <a:ext cx="7024744" cy="1143000"/>
          </a:xfrm>
        </p:spPr>
        <p:txBody>
          <a:bodyPr>
            <a:normAutofit fontScale="90000"/>
          </a:bodyPr>
          <a:lstStyle/>
          <a:p>
            <a:r>
              <a:rPr lang="en-GB" dirty="0" smtClean="0"/>
              <a:t>Central America: Calling on the Regional Identity in a “New” </a:t>
            </a:r>
            <a:r>
              <a:rPr lang="en-GB" dirty="0" smtClean="0"/>
              <a:t>Way</a:t>
            </a:r>
            <a:endParaRPr lang="en-GB" dirty="0"/>
          </a:p>
        </p:txBody>
      </p:sp>
      <p:sp>
        <p:nvSpPr>
          <p:cNvPr id="6" name="Content Placeholder 5"/>
          <p:cNvSpPr>
            <a:spLocks noGrp="1"/>
          </p:cNvSpPr>
          <p:nvPr>
            <p:ph idx="1"/>
          </p:nvPr>
        </p:nvSpPr>
        <p:spPr>
          <a:xfrm>
            <a:off x="1043608" y="2636912"/>
            <a:ext cx="6777317" cy="3508977"/>
          </a:xfrm>
        </p:spPr>
        <p:txBody>
          <a:bodyPr>
            <a:normAutofit/>
          </a:bodyPr>
          <a:lstStyle/>
          <a:p>
            <a:pPr marL="68580" indent="0">
              <a:buNone/>
            </a:pPr>
            <a:r>
              <a:rPr lang="en-GB" dirty="0"/>
              <a:t>The Central American Security Strategy marks the beginning of a new step in the efforts to consolidate Central America as a secure region, in peace, liberty, democracy and development, so with this conviction, the Strategy was adopted, committing to its implementation. (Central American Security Strategy, 2011)</a:t>
            </a:r>
          </a:p>
        </p:txBody>
      </p:sp>
    </p:spTree>
    <p:extLst>
      <p:ext uri="{BB962C8B-B14F-4D97-AF65-F5344CB8AC3E}">
        <p14:creationId xmlns:p14="http://schemas.microsoft.com/office/powerpoint/2010/main" val="863449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CA" dirty="0" smtClean="0"/>
              <a:t>Structure and Approach: “New”</a:t>
            </a:r>
            <a:endParaRPr lang="en-CA" dirty="0"/>
          </a:p>
        </p:txBody>
      </p:sp>
      <p:sp>
        <p:nvSpPr>
          <p:cNvPr id="10" name="Text Placeholder 9"/>
          <p:cNvSpPr>
            <a:spLocks noGrp="1"/>
          </p:cNvSpPr>
          <p:nvPr>
            <p:ph type="body" idx="1"/>
          </p:nvPr>
        </p:nvSpPr>
        <p:spPr/>
        <p:txBody>
          <a:bodyPr/>
          <a:lstStyle/>
          <a:p>
            <a:r>
              <a:rPr lang="en-CA" dirty="0" smtClean="0"/>
              <a:t>Traditional</a:t>
            </a:r>
            <a:endParaRPr lang="en-CA"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1322122381"/>
              </p:ext>
            </p:extLst>
          </p:nvPr>
        </p:nvGraphicFramePr>
        <p:xfrm>
          <a:off x="683568" y="2492896"/>
          <a:ext cx="3932238" cy="395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Placeholder 10"/>
          <p:cNvSpPr>
            <a:spLocks noGrp="1"/>
          </p:cNvSpPr>
          <p:nvPr>
            <p:ph type="body" sz="quarter" idx="3"/>
          </p:nvPr>
        </p:nvSpPr>
        <p:spPr/>
        <p:txBody>
          <a:bodyPr/>
          <a:lstStyle/>
          <a:p>
            <a:r>
              <a:rPr lang="en-CA" dirty="0" smtClean="0"/>
              <a:t>CASS</a:t>
            </a:r>
            <a:endParaRPr lang="en-CA" dirty="0"/>
          </a:p>
        </p:txBody>
      </p:sp>
      <p:graphicFrame>
        <p:nvGraphicFramePr>
          <p:cNvPr id="13" name="Content Placeholder 12"/>
          <p:cNvGraphicFramePr>
            <a:graphicFrameLocks noGrp="1"/>
          </p:cNvGraphicFramePr>
          <p:nvPr>
            <p:ph sz="quarter" idx="4"/>
            <p:extLst>
              <p:ext uri="{D42A27DB-BD31-4B8C-83A1-F6EECF244321}">
                <p14:modId xmlns:p14="http://schemas.microsoft.com/office/powerpoint/2010/main" val="823846565"/>
              </p:ext>
            </p:extLst>
          </p:nvPr>
        </p:nvGraphicFramePr>
        <p:xfrm>
          <a:off x="4806463" y="1772816"/>
          <a:ext cx="3932237" cy="3951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7" name="Group 16"/>
          <p:cNvGrpSpPr/>
          <p:nvPr/>
        </p:nvGrpSpPr>
        <p:grpSpPr>
          <a:xfrm>
            <a:off x="6965186" y="5093678"/>
            <a:ext cx="1773514" cy="1053543"/>
            <a:chOff x="1629587" y="1588415"/>
            <a:chExt cx="1053434" cy="1053543"/>
          </a:xfrm>
        </p:grpSpPr>
        <p:sp>
          <p:nvSpPr>
            <p:cNvPr id="18" name="Oval 17"/>
            <p:cNvSpPr/>
            <p:nvPr/>
          </p:nvSpPr>
          <p:spPr>
            <a:xfrm>
              <a:off x="1629587" y="1588415"/>
              <a:ext cx="1053434" cy="1053543"/>
            </a:xfrm>
            <a:prstGeom prst="ellipse">
              <a:avLst/>
            </a:prstGeom>
          </p:spPr>
          <p:style>
            <a:lnRef idx="2">
              <a:schemeClr val="accent2">
                <a:hueOff val="-233801"/>
                <a:satOff val="-4823"/>
                <a:lumOff val="-4516"/>
                <a:alphaOff val="0"/>
              </a:schemeClr>
            </a:lnRef>
            <a:fillRef idx="1">
              <a:schemeClr val="accent2">
                <a:hueOff val="-233801"/>
                <a:satOff val="-4823"/>
                <a:lumOff val="-4516"/>
                <a:alphaOff val="0"/>
              </a:schemeClr>
            </a:fillRef>
            <a:effectRef idx="0">
              <a:schemeClr val="accent2">
                <a:hueOff val="-233801"/>
                <a:satOff val="-4823"/>
                <a:lumOff val="-4516"/>
                <a:alphaOff val="0"/>
              </a:schemeClr>
            </a:effectRef>
            <a:fontRef idx="minor">
              <a:schemeClr val="lt1"/>
            </a:fontRef>
          </p:style>
        </p:sp>
        <p:sp>
          <p:nvSpPr>
            <p:cNvPr id="19" name="Oval 4"/>
            <p:cNvSpPr/>
            <p:nvPr/>
          </p:nvSpPr>
          <p:spPr>
            <a:xfrm>
              <a:off x="1783859" y="1742703"/>
              <a:ext cx="744890" cy="7449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CA" sz="1400" kern="1200" dirty="0" smtClean="0"/>
                <a:t>International Community</a:t>
              </a:r>
              <a:endParaRPr lang="en-CA" sz="1400" kern="1200" dirty="0"/>
            </a:p>
          </p:txBody>
        </p:sp>
      </p:grpSp>
      <p:sp>
        <p:nvSpPr>
          <p:cNvPr id="20" name="Down Arrow 19"/>
          <p:cNvSpPr/>
          <p:nvPr/>
        </p:nvSpPr>
        <p:spPr>
          <a:xfrm rot="19840362">
            <a:off x="7267352" y="4327400"/>
            <a:ext cx="539908" cy="10626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73065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GB" dirty="0" smtClean="0"/>
              <a:t>Ownership and Consolidation</a:t>
            </a:r>
            <a:endParaRPr lang="en-GB" dirty="0"/>
          </a:p>
        </p:txBody>
      </p:sp>
      <p:sp>
        <p:nvSpPr>
          <p:cNvPr id="9" name="Content Placeholder 8"/>
          <p:cNvSpPr>
            <a:spLocks noGrp="1"/>
          </p:cNvSpPr>
          <p:nvPr>
            <p:ph sz="quarter" idx="13"/>
          </p:nvPr>
        </p:nvSpPr>
        <p:spPr>
          <a:xfrm>
            <a:off x="1042416" y="2313432"/>
            <a:ext cx="3385568" cy="3779864"/>
          </a:xfrm>
        </p:spPr>
        <p:txBody>
          <a:bodyPr>
            <a:normAutofit/>
          </a:bodyPr>
          <a:lstStyle/>
          <a:p>
            <a:r>
              <a:rPr lang="en-GB" dirty="0" smtClean="0"/>
              <a:t>Initiation</a:t>
            </a:r>
          </a:p>
          <a:p>
            <a:r>
              <a:rPr lang="en-GB" dirty="0" smtClean="0"/>
              <a:t>Development</a:t>
            </a:r>
          </a:p>
          <a:p>
            <a:r>
              <a:rPr lang="en-GB" dirty="0" smtClean="0"/>
              <a:t>Means of Achieving Results – Agreement on Issues</a:t>
            </a:r>
          </a:p>
          <a:p>
            <a:r>
              <a:rPr lang="en-GB" dirty="0" smtClean="0"/>
              <a:t>Presentation </a:t>
            </a:r>
            <a:r>
              <a:rPr lang="en-GB" dirty="0" smtClean="0"/>
              <a:t>to the International Community</a:t>
            </a:r>
            <a:endParaRPr lang="en-GB" dirty="0"/>
          </a:p>
        </p:txBody>
      </p:sp>
      <p:sp>
        <p:nvSpPr>
          <p:cNvPr id="10" name="Content Placeholder 9"/>
          <p:cNvSpPr>
            <a:spLocks noGrp="1"/>
          </p:cNvSpPr>
          <p:nvPr>
            <p:ph sz="quarter" idx="14"/>
          </p:nvPr>
        </p:nvSpPr>
        <p:spPr>
          <a:xfrm>
            <a:off x="4645152" y="2313430"/>
            <a:ext cx="3599256" cy="3779865"/>
          </a:xfrm>
          <a:ln w="38100">
            <a:solidFill>
              <a:schemeClr val="accent3"/>
            </a:solidFill>
          </a:ln>
        </p:spPr>
        <p:txBody>
          <a:bodyPr>
            <a:normAutofit fontScale="85000" lnSpcReduction="20000"/>
          </a:bodyPr>
          <a:lstStyle/>
          <a:p>
            <a:pPr marL="68580" indent="0">
              <a:buNone/>
            </a:pPr>
            <a:r>
              <a:rPr lang="en-GB" dirty="0" smtClean="0"/>
              <a:t>“This </a:t>
            </a:r>
            <a:r>
              <a:rPr lang="en-GB" dirty="0"/>
              <a:t>is our baby, our child. All has been planned by the countries who suffered for this. We identified problems and proposed projects that will aid in the solutions. The process is ours...we did not contract consultants because we the countries have good experts. […] Central America has discovered its incredible expert resources – not in theory but in practices” </a:t>
            </a:r>
            <a:r>
              <a:rPr lang="en-GB" dirty="0" smtClean="0"/>
              <a:t>(MJSP1, </a:t>
            </a:r>
            <a:r>
              <a:rPr lang="en-GB" dirty="0"/>
              <a:t>2012</a:t>
            </a:r>
            <a:r>
              <a:rPr lang="en-GB" dirty="0" smtClean="0"/>
              <a:t>).</a:t>
            </a:r>
            <a:endParaRPr lang="en-GB" dirty="0"/>
          </a:p>
        </p:txBody>
      </p:sp>
    </p:spTree>
    <p:extLst>
      <p:ext uri="{BB962C8B-B14F-4D97-AF65-F5344CB8AC3E}">
        <p14:creationId xmlns:p14="http://schemas.microsoft.com/office/powerpoint/2010/main" val="409733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764704"/>
            <a:ext cx="7024744" cy="1143000"/>
          </a:xfrm>
        </p:spPr>
        <p:txBody>
          <a:bodyPr/>
          <a:lstStyle/>
          <a:p>
            <a:r>
              <a:rPr lang="en-CA" dirty="0" smtClean="0"/>
              <a:t>Strategy Components</a:t>
            </a:r>
            <a:endParaRPr lang="en-CA" dirty="0"/>
          </a:p>
        </p:txBody>
      </p:sp>
      <p:sp>
        <p:nvSpPr>
          <p:cNvPr id="3" name="2 Marcador de contenido"/>
          <p:cNvSpPr>
            <a:spLocks noGrp="1"/>
          </p:cNvSpPr>
          <p:nvPr>
            <p:ph idx="1"/>
          </p:nvPr>
        </p:nvSpPr>
        <p:spPr>
          <a:xfrm>
            <a:off x="1043492" y="1988840"/>
            <a:ext cx="7272924" cy="4392488"/>
          </a:xfrm>
        </p:spPr>
        <p:txBody>
          <a:bodyPr>
            <a:normAutofit/>
          </a:bodyPr>
          <a:lstStyle/>
          <a:p>
            <a:pPr>
              <a:lnSpc>
                <a:spcPct val="200000"/>
              </a:lnSpc>
            </a:pPr>
            <a:r>
              <a:rPr lang="en-CA" dirty="0" smtClean="0"/>
              <a:t>Combating Crime</a:t>
            </a:r>
          </a:p>
          <a:p>
            <a:pPr>
              <a:lnSpc>
                <a:spcPct val="200000"/>
              </a:lnSpc>
            </a:pPr>
            <a:r>
              <a:rPr lang="en-CA" dirty="0" smtClean="0"/>
              <a:t>Prevention</a:t>
            </a:r>
            <a:endParaRPr lang="en-CA" dirty="0" smtClean="0"/>
          </a:p>
          <a:p>
            <a:pPr>
              <a:lnSpc>
                <a:spcPct val="200000"/>
              </a:lnSpc>
            </a:pPr>
            <a:r>
              <a:rPr lang="en-CA" dirty="0" smtClean="0"/>
              <a:t>Rehabilitation</a:t>
            </a:r>
            <a:r>
              <a:rPr lang="en-CA" dirty="0" smtClean="0"/>
              <a:t>, Reinsertion and Prison Security</a:t>
            </a:r>
          </a:p>
          <a:p>
            <a:pPr>
              <a:lnSpc>
                <a:spcPct val="200000"/>
              </a:lnSpc>
            </a:pPr>
            <a:r>
              <a:rPr lang="en-CA" dirty="0" smtClean="0"/>
              <a:t>Institution </a:t>
            </a:r>
            <a:r>
              <a:rPr lang="en-CA" dirty="0" smtClean="0"/>
              <a:t>Strengthening</a:t>
            </a:r>
            <a:endParaRPr lang="en-CA" dirty="0" smtClean="0"/>
          </a:p>
          <a:p>
            <a:pPr lvl="1"/>
            <a:endParaRPr lang="en-CA" dirty="0"/>
          </a:p>
        </p:txBody>
      </p:sp>
    </p:spTree>
    <p:extLst>
      <p:ext uri="{BB962C8B-B14F-4D97-AF65-F5344CB8AC3E}">
        <p14:creationId xmlns:p14="http://schemas.microsoft.com/office/powerpoint/2010/main" val="252071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8" y="836712"/>
            <a:ext cx="7024744" cy="1143000"/>
          </a:xfrm>
        </p:spPr>
        <p:txBody>
          <a:bodyPr/>
          <a:lstStyle/>
          <a:p>
            <a:r>
              <a:rPr lang="en-CA" dirty="0" smtClean="0"/>
              <a:t>Initial Projects</a:t>
            </a:r>
            <a:endParaRPr lang="en-CA" dirty="0"/>
          </a:p>
        </p:txBody>
      </p:sp>
      <p:sp>
        <p:nvSpPr>
          <p:cNvPr id="3" name="2 Marcador de contenido"/>
          <p:cNvSpPr>
            <a:spLocks noGrp="1"/>
          </p:cNvSpPr>
          <p:nvPr>
            <p:ph idx="1"/>
          </p:nvPr>
        </p:nvSpPr>
        <p:spPr>
          <a:xfrm>
            <a:off x="1043492" y="2323652"/>
            <a:ext cx="7056900" cy="3913660"/>
          </a:xfrm>
        </p:spPr>
        <p:txBody>
          <a:bodyPr>
            <a:normAutofit fontScale="85000" lnSpcReduction="20000"/>
          </a:bodyPr>
          <a:lstStyle/>
          <a:p>
            <a:r>
              <a:rPr lang="en-CA" dirty="0" smtClean="0"/>
              <a:t>AB1: Border Security (Also through SEFRO)</a:t>
            </a:r>
          </a:p>
          <a:p>
            <a:r>
              <a:rPr lang="en-CA" dirty="0" smtClean="0"/>
              <a:t>AC1: Criminal Investigations</a:t>
            </a:r>
          </a:p>
          <a:p>
            <a:r>
              <a:rPr lang="en-CA" dirty="0" smtClean="0"/>
              <a:t>AC5: Exchange of Information Technology Platform</a:t>
            </a:r>
          </a:p>
          <a:p>
            <a:r>
              <a:rPr lang="en-CA" dirty="0" smtClean="0"/>
              <a:t>[BA1: Prevention of Violence Against Women in CA]</a:t>
            </a:r>
          </a:p>
          <a:p>
            <a:r>
              <a:rPr lang="en-CA" dirty="0" smtClean="0"/>
              <a:t>BB1: Prevention of Youth Violence</a:t>
            </a:r>
          </a:p>
          <a:p>
            <a:r>
              <a:rPr lang="en-CA" dirty="0" smtClean="0"/>
              <a:t>BE1: Prevention from Local Government Perspective</a:t>
            </a:r>
          </a:p>
          <a:p>
            <a:r>
              <a:rPr lang="en-CA" dirty="0" smtClean="0"/>
              <a:t>CA1: Modernisation of Penal Systems</a:t>
            </a:r>
          </a:p>
          <a:p>
            <a:r>
              <a:rPr lang="en-CA" dirty="0" smtClean="0"/>
              <a:t>DB1*: Professionalization and </a:t>
            </a:r>
            <a:r>
              <a:rPr lang="en-CA" dirty="0" err="1" smtClean="0"/>
              <a:t>Technologi-fication</a:t>
            </a:r>
            <a:r>
              <a:rPr lang="en-CA" dirty="0" smtClean="0"/>
              <a:t> of Police Forces</a:t>
            </a:r>
          </a:p>
          <a:p>
            <a:r>
              <a:rPr lang="en-CA" dirty="0" smtClean="0"/>
              <a:t>DB2*: Modernisation of National Security Institutions with a Regional Security Vision (“Mother of the Strategy”) – Police, </a:t>
            </a:r>
            <a:r>
              <a:rPr lang="en-CA" dirty="0" err="1" smtClean="0"/>
              <a:t>Fiscalia</a:t>
            </a:r>
            <a:r>
              <a:rPr lang="en-CA" dirty="0" smtClean="0"/>
              <a:t>, </a:t>
            </a:r>
            <a:r>
              <a:rPr lang="en-CA" dirty="0" err="1" smtClean="0"/>
              <a:t>Justicia</a:t>
            </a:r>
            <a:endParaRPr lang="en-CA" dirty="0" smtClean="0"/>
          </a:p>
          <a:p>
            <a:pPr marL="68580" indent="0">
              <a:buNone/>
            </a:pPr>
            <a:r>
              <a:rPr lang="en-CA" dirty="0" smtClean="0"/>
              <a:t>*</a:t>
            </a:r>
            <a:r>
              <a:rPr lang="en-CA" sz="1400" dirty="0" smtClean="0"/>
              <a:t>Currently running</a:t>
            </a:r>
            <a:endParaRPr lang="en-CA" sz="1400" dirty="0"/>
          </a:p>
        </p:txBody>
      </p:sp>
    </p:spTree>
    <p:extLst>
      <p:ext uri="{BB962C8B-B14F-4D97-AF65-F5344CB8AC3E}">
        <p14:creationId xmlns:p14="http://schemas.microsoft.com/office/powerpoint/2010/main" val="4213726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CA" dirty="0" smtClean="0"/>
              <a:t>Participants</a:t>
            </a:r>
            <a:endParaRPr lang="en-CA" dirty="0"/>
          </a:p>
        </p:txBody>
      </p:sp>
      <p:sp>
        <p:nvSpPr>
          <p:cNvPr id="3" name="2 Marcador de contenido"/>
          <p:cNvSpPr>
            <a:spLocks noGrp="1"/>
          </p:cNvSpPr>
          <p:nvPr>
            <p:ph idx="1"/>
          </p:nvPr>
        </p:nvSpPr>
        <p:spPr>
          <a:xfrm>
            <a:off x="1043492" y="2323652"/>
            <a:ext cx="6984892" cy="3841652"/>
          </a:xfrm>
        </p:spPr>
        <p:txBody>
          <a:bodyPr>
            <a:normAutofit/>
          </a:bodyPr>
          <a:lstStyle/>
          <a:p>
            <a:pPr lvl="1"/>
            <a:r>
              <a:rPr lang="en-CA" dirty="0"/>
              <a:t>SICA Directorate, Secretary General, Member Countries</a:t>
            </a:r>
          </a:p>
          <a:p>
            <a:pPr lvl="1"/>
            <a:r>
              <a:rPr lang="en-CA" dirty="0"/>
              <a:t>Friends (IOs): USAID, UNDP, UNODC, UNOCHR, IOM, OAS</a:t>
            </a:r>
          </a:p>
          <a:p>
            <a:pPr lvl="1"/>
            <a:r>
              <a:rPr lang="en-CA" dirty="0"/>
              <a:t>Friends (Banks): IADB, WB, BCIE</a:t>
            </a:r>
          </a:p>
          <a:p>
            <a:pPr lvl="1"/>
            <a:r>
              <a:rPr lang="en-CA" dirty="0"/>
              <a:t>Friends (Countries): US (USAID), Germany (</a:t>
            </a:r>
            <a:r>
              <a:rPr lang="en-CA" dirty="0" err="1"/>
              <a:t>GiZ</a:t>
            </a:r>
            <a:r>
              <a:rPr lang="en-CA" dirty="0"/>
              <a:t>), </a:t>
            </a:r>
            <a:r>
              <a:rPr lang="en-CA" dirty="0" smtClean="0"/>
              <a:t>Spain (Fundo </a:t>
            </a:r>
            <a:r>
              <a:rPr lang="en-CA" dirty="0" err="1" smtClean="0"/>
              <a:t>España</a:t>
            </a:r>
            <a:r>
              <a:rPr lang="en-CA" dirty="0" smtClean="0"/>
              <a:t>), </a:t>
            </a:r>
            <a:r>
              <a:rPr lang="en-CA" dirty="0"/>
              <a:t>Italy, Chile, Mexico, Australia, </a:t>
            </a:r>
            <a:r>
              <a:rPr lang="en-CA" dirty="0" smtClean="0"/>
              <a:t>Canada (CECI), </a:t>
            </a:r>
            <a:r>
              <a:rPr lang="en-CA" dirty="0"/>
              <a:t>Colombia, South Korea, Japan, Israel, Georgia, [also UK, Norway, Sweden, Finland, Netherlands]</a:t>
            </a:r>
          </a:p>
          <a:p>
            <a:endParaRPr lang="en-CA" dirty="0"/>
          </a:p>
        </p:txBody>
      </p:sp>
    </p:spTree>
    <p:extLst>
      <p:ext uri="{BB962C8B-B14F-4D97-AF65-F5344CB8AC3E}">
        <p14:creationId xmlns:p14="http://schemas.microsoft.com/office/powerpoint/2010/main" val="787006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CA" dirty="0" smtClean="0"/>
              <a:t>Projects Grouped in 3 Priorities</a:t>
            </a:r>
            <a:endParaRPr lang="en-CA" dirty="0"/>
          </a:p>
        </p:txBody>
      </p:sp>
      <p:sp>
        <p:nvSpPr>
          <p:cNvPr id="3" name="2 Marcador de contenido"/>
          <p:cNvSpPr>
            <a:spLocks noGrp="1"/>
          </p:cNvSpPr>
          <p:nvPr>
            <p:ph idx="1"/>
          </p:nvPr>
        </p:nvSpPr>
        <p:spPr/>
        <p:txBody>
          <a:bodyPr>
            <a:normAutofit/>
          </a:bodyPr>
          <a:lstStyle/>
          <a:p>
            <a:pPr>
              <a:lnSpc>
                <a:spcPct val="150000"/>
              </a:lnSpc>
            </a:pPr>
            <a:r>
              <a:rPr lang="en-CA" dirty="0" smtClean="0"/>
              <a:t>Strengthening Institutional Capacities</a:t>
            </a:r>
          </a:p>
          <a:p>
            <a:pPr>
              <a:lnSpc>
                <a:spcPct val="150000"/>
              </a:lnSpc>
            </a:pPr>
            <a:r>
              <a:rPr lang="en-CA" dirty="0" smtClean="0"/>
              <a:t>Technology and Training in Border Security</a:t>
            </a:r>
          </a:p>
          <a:p>
            <a:pPr>
              <a:lnSpc>
                <a:spcPct val="150000"/>
              </a:lnSpc>
            </a:pPr>
            <a:r>
              <a:rPr lang="en-CA" dirty="0" smtClean="0"/>
              <a:t>Technological, Equipment and Information Systems for Improved Prevention Capacities</a:t>
            </a:r>
            <a:endParaRPr lang="en-CA" dirty="0"/>
          </a:p>
        </p:txBody>
      </p:sp>
    </p:spTree>
    <p:extLst>
      <p:ext uri="{BB962C8B-B14F-4D97-AF65-F5344CB8AC3E}">
        <p14:creationId xmlns:p14="http://schemas.microsoft.com/office/powerpoint/2010/main" val="340372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43608" y="1268760"/>
            <a:ext cx="7024744" cy="1143000"/>
          </a:xfrm>
        </p:spPr>
        <p:txBody>
          <a:bodyPr>
            <a:normAutofit fontScale="90000"/>
          </a:bodyPr>
          <a:lstStyle/>
          <a:p>
            <a:r>
              <a:rPr lang="en-GB" dirty="0" smtClean="0"/>
              <a:t>Monitoring and Sponsorship: International Community Trends</a:t>
            </a:r>
            <a:endParaRPr lang="en-GB" dirty="0"/>
          </a:p>
        </p:txBody>
      </p:sp>
      <p:sp>
        <p:nvSpPr>
          <p:cNvPr id="9" name="Text Placeholder 8"/>
          <p:cNvSpPr>
            <a:spLocks noGrp="1"/>
          </p:cNvSpPr>
          <p:nvPr>
            <p:ph type="body" idx="1"/>
          </p:nvPr>
        </p:nvSpPr>
        <p:spPr/>
        <p:txBody>
          <a:bodyPr>
            <a:normAutofit/>
          </a:bodyPr>
          <a:lstStyle/>
          <a:p>
            <a:r>
              <a:rPr lang="en-GB" dirty="0" smtClean="0">
                <a:solidFill>
                  <a:schemeClr val="accent3"/>
                </a:solidFill>
              </a:rPr>
              <a:t>European</a:t>
            </a:r>
            <a:endParaRPr lang="en-GB" dirty="0">
              <a:solidFill>
                <a:schemeClr val="accent3"/>
              </a:solidFill>
            </a:endParaRPr>
          </a:p>
        </p:txBody>
      </p:sp>
      <p:sp>
        <p:nvSpPr>
          <p:cNvPr id="10" name="Content Placeholder 9"/>
          <p:cNvSpPr>
            <a:spLocks noGrp="1"/>
          </p:cNvSpPr>
          <p:nvPr>
            <p:ph sz="half" idx="2"/>
          </p:nvPr>
        </p:nvSpPr>
        <p:spPr/>
        <p:txBody>
          <a:bodyPr/>
          <a:lstStyle/>
          <a:p>
            <a:r>
              <a:rPr lang="en-GB" dirty="0" smtClean="0"/>
              <a:t>Integration</a:t>
            </a:r>
          </a:p>
          <a:p>
            <a:r>
              <a:rPr lang="en-GB" dirty="0" smtClean="0"/>
              <a:t>Sponsorship through SICA (Spain located IN the SICA)</a:t>
            </a:r>
          </a:p>
          <a:p>
            <a:r>
              <a:rPr lang="en-GB" dirty="0" smtClean="0"/>
              <a:t>Prevention-driven</a:t>
            </a:r>
            <a:endParaRPr lang="en-GB" dirty="0"/>
          </a:p>
        </p:txBody>
      </p:sp>
      <p:sp>
        <p:nvSpPr>
          <p:cNvPr id="11" name="Text Placeholder 10"/>
          <p:cNvSpPr>
            <a:spLocks noGrp="1"/>
          </p:cNvSpPr>
          <p:nvPr>
            <p:ph type="body" sz="quarter" idx="3"/>
          </p:nvPr>
        </p:nvSpPr>
        <p:spPr/>
        <p:txBody>
          <a:bodyPr/>
          <a:lstStyle/>
          <a:p>
            <a:r>
              <a:rPr lang="en-GB" dirty="0" smtClean="0">
                <a:solidFill>
                  <a:schemeClr val="accent3"/>
                </a:solidFill>
              </a:rPr>
              <a:t>North American</a:t>
            </a:r>
            <a:endParaRPr lang="en-GB" dirty="0">
              <a:solidFill>
                <a:schemeClr val="accent3"/>
              </a:solidFill>
            </a:endParaRPr>
          </a:p>
        </p:txBody>
      </p:sp>
      <p:sp>
        <p:nvSpPr>
          <p:cNvPr id="12" name="Content Placeholder 11"/>
          <p:cNvSpPr>
            <a:spLocks noGrp="1"/>
          </p:cNvSpPr>
          <p:nvPr>
            <p:ph sz="quarter" idx="4"/>
          </p:nvPr>
        </p:nvSpPr>
        <p:spPr/>
        <p:txBody>
          <a:bodyPr/>
          <a:lstStyle/>
          <a:p>
            <a:r>
              <a:rPr lang="en-GB" dirty="0" smtClean="0"/>
              <a:t>Bi-lateral</a:t>
            </a:r>
          </a:p>
          <a:p>
            <a:r>
              <a:rPr lang="en-GB" dirty="0" smtClean="0"/>
              <a:t>Sponsorship of Individual Implementing Parties</a:t>
            </a:r>
          </a:p>
          <a:p>
            <a:r>
              <a:rPr lang="en-GB" dirty="0" smtClean="0"/>
              <a:t>Enforcement-driven</a:t>
            </a:r>
            <a:endParaRPr lang="en-GB" dirty="0"/>
          </a:p>
        </p:txBody>
      </p:sp>
    </p:spTree>
    <p:extLst>
      <p:ext uri="{BB962C8B-B14F-4D97-AF65-F5344CB8AC3E}">
        <p14:creationId xmlns:p14="http://schemas.microsoft.com/office/powerpoint/2010/main" val="39424877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n-CA" dirty="0" smtClean="0"/>
              <a:t>Conflicting Perceptions</a:t>
            </a:r>
            <a:endParaRPr lang="en-CA" dirty="0"/>
          </a:p>
        </p:txBody>
      </p:sp>
      <p:sp>
        <p:nvSpPr>
          <p:cNvPr id="8" name="7 Marcador de contenido"/>
          <p:cNvSpPr>
            <a:spLocks noGrp="1"/>
          </p:cNvSpPr>
          <p:nvPr>
            <p:ph idx="1"/>
          </p:nvPr>
        </p:nvSpPr>
        <p:spPr/>
        <p:txBody>
          <a:bodyPr>
            <a:normAutofit fontScale="92500"/>
          </a:bodyPr>
          <a:lstStyle/>
          <a:p>
            <a:pPr>
              <a:lnSpc>
                <a:spcPct val="150000"/>
              </a:lnSpc>
            </a:pPr>
            <a:r>
              <a:rPr lang="en-CA" dirty="0" smtClean="0"/>
              <a:t>Money and Control</a:t>
            </a:r>
          </a:p>
          <a:p>
            <a:pPr>
              <a:lnSpc>
                <a:spcPct val="150000"/>
              </a:lnSpc>
            </a:pPr>
            <a:r>
              <a:rPr lang="en-GB" b="1" dirty="0">
                <a:solidFill>
                  <a:schemeClr val="accent3"/>
                </a:solidFill>
              </a:rPr>
              <a:t>Strategy Structure </a:t>
            </a:r>
            <a:r>
              <a:rPr lang="en-GB" b="1" dirty="0" smtClean="0">
                <a:solidFill>
                  <a:schemeClr val="accent3"/>
                </a:solidFill>
              </a:rPr>
              <a:t>Changeability</a:t>
            </a:r>
          </a:p>
          <a:p>
            <a:pPr>
              <a:lnSpc>
                <a:spcPct val="150000"/>
              </a:lnSpc>
            </a:pPr>
            <a:r>
              <a:rPr lang="en-GB" b="1" dirty="0">
                <a:solidFill>
                  <a:schemeClr val="accent3"/>
                </a:solidFill>
              </a:rPr>
              <a:t>Initial Project Development</a:t>
            </a:r>
          </a:p>
          <a:p>
            <a:pPr>
              <a:lnSpc>
                <a:spcPct val="150000"/>
              </a:lnSpc>
            </a:pPr>
            <a:r>
              <a:rPr lang="en-GB" b="1" dirty="0">
                <a:solidFill>
                  <a:schemeClr val="accent3"/>
                </a:solidFill>
              </a:rPr>
              <a:t>Member Country Continuing Distrust</a:t>
            </a:r>
          </a:p>
          <a:p>
            <a:pPr>
              <a:lnSpc>
                <a:spcPct val="150000"/>
              </a:lnSpc>
            </a:pPr>
            <a:r>
              <a:rPr lang="en-GB" b="1" dirty="0">
                <a:solidFill>
                  <a:schemeClr val="accent3"/>
                </a:solidFill>
              </a:rPr>
              <a:t>Expectations of SICA</a:t>
            </a:r>
          </a:p>
          <a:p>
            <a:pPr>
              <a:lnSpc>
                <a:spcPct val="150000"/>
              </a:lnSpc>
            </a:pPr>
            <a:r>
              <a:rPr lang="en-GB" b="1" dirty="0">
                <a:solidFill>
                  <a:schemeClr val="accent3"/>
                </a:solidFill>
              </a:rPr>
              <a:t>Policy, Strategy, Collection of Projects</a:t>
            </a:r>
            <a:r>
              <a:rPr lang="en-GB" b="1" dirty="0" smtClean="0">
                <a:solidFill>
                  <a:schemeClr val="accent3"/>
                </a:solidFill>
              </a:rPr>
              <a:t>?</a:t>
            </a:r>
            <a:endParaRPr lang="en-GB" b="1" dirty="0">
              <a:solidFill>
                <a:schemeClr val="accent3"/>
              </a:solidFill>
            </a:endParaRPr>
          </a:p>
          <a:p>
            <a:endParaRPr lang="en-CA" dirty="0" smtClean="0"/>
          </a:p>
          <a:p>
            <a:endParaRPr lang="en-CA" dirty="0"/>
          </a:p>
        </p:txBody>
      </p:sp>
    </p:spTree>
    <p:extLst>
      <p:ext uri="{BB962C8B-B14F-4D97-AF65-F5344CB8AC3E}">
        <p14:creationId xmlns:p14="http://schemas.microsoft.com/office/powerpoint/2010/main" val="3104018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a:xfrm>
            <a:off x="1043492" y="2323652"/>
            <a:ext cx="6777317" cy="3841652"/>
          </a:xfrm>
        </p:spPr>
        <p:txBody>
          <a:bodyPr>
            <a:normAutofit fontScale="92500" lnSpcReduction="20000"/>
          </a:bodyPr>
          <a:lstStyle/>
          <a:p>
            <a:r>
              <a:rPr lang="en-GB" dirty="0" smtClean="0"/>
              <a:t>Importance of Coordinated Regional Action</a:t>
            </a:r>
          </a:p>
          <a:p>
            <a:r>
              <a:rPr lang="en-GB" dirty="0" smtClean="0"/>
              <a:t>Some flexibility has been created over the last 12 months</a:t>
            </a:r>
          </a:p>
          <a:p>
            <a:r>
              <a:rPr lang="en-GB" dirty="0" smtClean="0"/>
              <a:t>SICA: 2013 Staffing - Component Coordinators and Specialists (Gender, Justice, Planning, Monitoring and Evaluation) (Spain Financing)</a:t>
            </a:r>
          </a:p>
          <a:p>
            <a:r>
              <a:rPr lang="en-GB" dirty="0" smtClean="0"/>
              <a:t>Issue with “new” approach and traditional </a:t>
            </a:r>
            <a:r>
              <a:rPr lang="en-GB" dirty="0" err="1" smtClean="0"/>
              <a:t>donorship</a:t>
            </a:r>
            <a:r>
              <a:rPr lang="en-GB" dirty="0" smtClean="0"/>
              <a:t> (despite Paris)</a:t>
            </a:r>
          </a:p>
          <a:p>
            <a:r>
              <a:rPr lang="en-GB" dirty="0" smtClean="0"/>
              <a:t>Case in Point: November Washington Meeting</a:t>
            </a:r>
          </a:p>
          <a:p>
            <a:pPr lvl="1"/>
            <a:r>
              <a:rPr lang="en-GB" dirty="0" smtClean="0"/>
              <a:t>Cancelled over information control struggle, lack of advances on both sides (monetary commitments, project </a:t>
            </a:r>
            <a:r>
              <a:rPr lang="en-GB" dirty="0" err="1" smtClean="0"/>
              <a:t>flexibilisation</a:t>
            </a:r>
            <a:r>
              <a:rPr lang="en-GB" dirty="0" smtClean="0"/>
              <a:t>)</a:t>
            </a:r>
            <a:endParaRPr lang="en-GB" dirty="0"/>
          </a:p>
        </p:txBody>
      </p:sp>
    </p:spTree>
    <p:extLst>
      <p:ext uri="{BB962C8B-B14F-4D97-AF65-F5344CB8AC3E}">
        <p14:creationId xmlns:p14="http://schemas.microsoft.com/office/powerpoint/2010/main" val="2443505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4788024" y="323612"/>
            <a:ext cx="3313355" cy="1702160"/>
          </a:xfrm>
        </p:spPr>
        <p:txBody>
          <a:bodyPr>
            <a:normAutofit/>
          </a:bodyPr>
          <a:lstStyle/>
          <a:p>
            <a:r>
              <a:rPr lang="en-CA" dirty="0" smtClean="0"/>
              <a:t>Questions?</a:t>
            </a:r>
            <a:br>
              <a:rPr lang="en-CA" dirty="0" smtClean="0"/>
            </a:br>
            <a:endParaRPr lang="en-CA" dirty="0"/>
          </a:p>
        </p:txBody>
      </p:sp>
      <p:sp>
        <p:nvSpPr>
          <p:cNvPr id="5" name="4 Subtítulo"/>
          <p:cNvSpPr>
            <a:spLocks noGrp="1"/>
          </p:cNvSpPr>
          <p:nvPr>
            <p:ph type="subTitle" idx="1"/>
          </p:nvPr>
        </p:nvSpPr>
        <p:spPr>
          <a:xfrm>
            <a:off x="4644009" y="3717032"/>
            <a:ext cx="3399160" cy="2232248"/>
          </a:xfrm>
        </p:spPr>
        <p:txBody>
          <a:bodyPr>
            <a:normAutofit/>
          </a:bodyPr>
          <a:lstStyle/>
          <a:p>
            <a:r>
              <a:rPr lang="en-CA" sz="2800" b="1" dirty="0"/>
              <a:t>Thank You!</a:t>
            </a:r>
            <a:r>
              <a:rPr lang="en-CA" dirty="0"/>
              <a:t/>
            </a:r>
            <a:br>
              <a:rPr lang="en-CA" dirty="0"/>
            </a:br>
            <a:endParaRPr lang="en-CA" dirty="0" smtClean="0"/>
          </a:p>
          <a:p>
            <a:r>
              <a:rPr lang="en-CA" dirty="0" smtClean="0"/>
              <a:t>Kari Mariska Pries</a:t>
            </a:r>
          </a:p>
          <a:p>
            <a:r>
              <a:rPr lang="en-CA" dirty="0">
                <a:hlinkClick r:id="rId2"/>
              </a:rPr>
              <a:t>k</a:t>
            </a:r>
            <a:r>
              <a:rPr lang="en-CA" dirty="0" smtClean="0">
                <a:hlinkClick r:id="rId2"/>
              </a:rPr>
              <a:t>ari.mariska@gmail.com</a:t>
            </a:r>
            <a:endParaRPr lang="en-CA" dirty="0" smtClean="0"/>
          </a:p>
          <a:p>
            <a:r>
              <a:rPr lang="en-CA" dirty="0" smtClean="0">
                <a:hlinkClick r:id="rId3"/>
              </a:rPr>
              <a:t>k.pries.1@research.gla.ac.uk</a:t>
            </a:r>
            <a:endParaRPr lang="en-CA" dirty="0" smtClean="0"/>
          </a:p>
          <a:p>
            <a:r>
              <a:rPr lang="en-CA" dirty="0" smtClean="0">
                <a:hlinkClick r:id="rId4"/>
              </a:rPr>
              <a:t>kpries@iom.int</a:t>
            </a:r>
            <a:endParaRPr lang="en-CA" dirty="0" smtClean="0"/>
          </a:p>
          <a:p>
            <a:endParaRPr lang="en-CA" dirty="0" smtClean="0"/>
          </a:p>
          <a:p>
            <a:endParaRPr lang="en-CA" dirty="0"/>
          </a:p>
        </p:txBody>
      </p:sp>
      <p:pic>
        <p:nvPicPr>
          <p:cNvPr id="6" name="Picture 2" descr="http://scholarshipstimes.com/wp-content/uploads/2012/03/university-of-glasgow-logo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0077" b="28846"/>
          <a:stretch/>
        </p:blipFill>
        <p:spPr bwMode="auto">
          <a:xfrm>
            <a:off x="788728" y="548680"/>
            <a:ext cx="3048000" cy="1252024"/>
          </a:xfrm>
          <a:prstGeom prst="rect">
            <a:avLst/>
          </a:prstGeom>
          <a:noFill/>
          <a:extLst>
            <a:ext uri="{909E8E84-426E-40DD-AFC4-6F175D3DCCD1}">
              <a14:hiddenFill xmlns:a14="http://schemas.microsoft.com/office/drawing/2010/main">
                <a:solidFill>
                  <a:srgbClr val="FFFFFF"/>
                </a:solidFill>
              </a14:hiddenFill>
            </a:ext>
          </a:extLst>
        </p:spPr>
      </p:pic>
      <p:pic>
        <p:nvPicPr>
          <p:cNvPr id="1026" name="0 Imag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8000" y="2204864"/>
            <a:ext cx="2269456" cy="1759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2961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775</TotalTime>
  <Words>627</Words>
  <Application>Microsoft Office PowerPoint</Application>
  <PresentationFormat>Presentación en pantalla (4:3)</PresentationFormat>
  <Paragraphs>110</Paragraphs>
  <Slides>15</Slides>
  <Notes>12</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Austin</vt:lpstr>
      <vt:lpstr>The SICA Security Strategy</vt:lpstr>
      <vt:lpstr>Overview</vt:lpstr>
      <vt:lpstr>Presentación de PowerPoint</vt:lpstr>
      <vt:lpstr>Unique, blurred security environment</vt:lpstr>
      <vt:lpstr>Central America: Calling on the Regional Identity in a “New” Way</vt:lpstr>
      <vt:lpstr>Structure and Approach: “New”</vt:lpstr>
      <vt:lpstr>Ownership and Consolidation</vt:lpstr>
      <vt:lpstr>Strategy Components</vt:lpstr>
      <vt:lpstr>Initial Projects</vt:lpstr>
      <vt:lpstr>Participants</vt:lpstr>
      <vt:lpstr>Projects Grouped in 3 Priorities</vt:lpstr>
      <vt:lpstr>Monitoring and Sponsorship: International Community Trends</vt:lpstr>
      <vt:lpstr>Conflicting Perceptions</vt:lpstr>
      <vt:lpstr>Conclusions</vt:lpstr>
      <vt:lpstr>Questions?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Integration or Strategic Lip-Service</dc:title>
  <dc:creator>Kari Mariska Pries</dc:creator>
  <cp:lastModifiedBy>OIM EL SALVADOR</cp:lastModifiedBy>
  <cp:revision>36</cp:revision>
  <dcterms:created xsi:type="dcterms:W3CDTF">2012-06-07T09:52:04Z</dcterms:created>
  <dcterms:modified xsi:type="dcterms:W3CDTF">2012-12-05T14:34:12Z</dcterms:modified>
</cp:coreProperties>
</file>