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5"/>
  </p:notesMasterIdLst>
  <p:sldIdLst>
    <p:sldId id="256" r:id="rId2"/>
    <p:sldId id="257" r:id="rId3"/>
    <p:sldId id="258" r:id="rId4"/>
    <p:sldId id="259" r:id="rId5"/>
    <p:sldId id="260" r:id="rId6"/>
    <p:sldId id="263" r:id="rId7"/>
    <p:sldId id="261" r:id="rId8"/>
    <p:sldId id="262" r:id="rId9"/>
    <p:sldId id="264" r:id="rId10"/>
    <p:sldId id="265" r:id="rId11"/>
    <p:sldId id="268" r:id="rId12"/>
    <p:sldId id="266" r:id="rId13"/>
    <p:sldId id="26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41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53FD04-BB2E-4DF3-BD37-957F9BAFF801}" type="doc">
      <dgm:prSet loTypeId="urn:microsoft.com/office/officeart/2005/8/layout/target2" loCatId="relationship" qsTypeId="urn:microsoft.com/office/officeart/2005/8/quickstyle/simple1" qsCatId="simple" csTypeId="urn:microsoft.com/office/officeart/2005/8/colors/colorful2" csCatId="colorful" phldr="1"/>
      <dgm:spPr/>
      <dgm:t>
        <a:bodyPr/>
        <a:lstStyle/>
        <a:p>
          <a:endParaRPr lang="en-CA"/>
        </a:p>
      </dgm:t>
    </dgm:pt>
    <dgm:pt modelId="{C4ED98EA-3713-4360-BDC8-804FAFBF1DD6}">
      <dgm:prSet phldrT="[Text]"/>
      <dgm:spPr/>
      <dgm:t>
        <a:bodyPr/>
        <a:lstStyle/>
        <a:p>
          <a:r>
            <a:rPr lang="en-CA" dirty="0" smtClean="0"/>
            <a:t>Call for Proposals ($$)</a:t>
          </a:r>
          <a:endParaRPr lang="en-CA" dirty="0"/>
        </a:p>
      </dgm:t>
    </dgm:pt>
    <dgm:pt modelId="{E340E360-0480-4B22-A779-4E6A989A6634}" type="parTrans" cxnId="{6F243236-CBFA-469F-9775-F8BDBD88C637}">
      <dgm:prSet/>
      <dgm:spPr/>
      <dgm:t>
        <a:bodyPr/>
        <a:lstStyle/>
        <a:p>
          <a:endParaRPr lang="en-CA"/>
        </a:p>
      </dgm:t>
    </dgm:pt>
    <dgm:pt modelId="{7236B64A-DE87-4B19-811A-95C7B98EC1FC}" type="sibTrans" cxnId="{6F243236-CBFA-469F-9775-F8BDBD88C637}">
      <dgm:prSet/>
      <dgm:spPr/>
      <dgm:t>
        <a:bodyPr/>
        <a:lstStyle/>
        <a:p>
          <a:endParaRPr lang="en-CA"/>
        </a:p>
      </dgm:t>
    </dgm:pt>
    <dgm:pt modelId="{A82A8DEE-FD0D-4778-88DA-25E42FED6705}">
      <dgm:prSet phldrT="[Text]" custT="1"/>
      <dgm:spPr/>
      <dgm:t>
        <a:bodyPr/>
        <a:lstStyle/>
        <a:p>
          <a:r>
            <a:rPr lang="en-CA" sz="900" dirty="0" smtClean="0"/>
            <a:t>Country</a:t>
          </a:r>
          <a:endParaRPr lang="en-CA" sz="900" dirty="0"/>
        </a:p>
      </dgm:t>
    </dgm:pt>
    <dgm:pt modelId="{69EBCF44-50CF-48F3-A627-D1F10518F3B8}" type="parTrans" cxnId="{E1707146-8638-4D39-8D45-858FED5CA57D}">
      <dgm:prSet/>
      <dgm:spPr/>
      <dgm:t>
        <a:bodyPr/>
        <a:lstStyle/>
        <a:p>
          <a:endParaRPr lang="en-CA"/>
        </a:p>
      </dgm:t>
    </dgm:pt>
    <dgm:pt modelId="{1766D681-FF2C-43BD-A3D1-47817241338B}" type="sibTrans" cxnId="{E1707146-8638-4D39-8D45-858FED5CA57D}">
      <dgm:prSet/>
      <dgm:spPr/>
      <dgm:t>
        <a:bodyPr/>
        <a:lstStyle/>
        <a:p>
          <a:endParaRPr lang="en-CA"/>
        </a:p>
      </dgm:t>
    </dgm:pt>
    <dgm:pt modelId="{C686A4FC-4716-4E63-A1F8-45870A955281}">
      <dgm:prSet phldrT="[Text]" custT="1"/>
      <dgm:spPr/>
      <dgm:t>
        <a:bodyPr/>
        <a:lstStyle/>
        <a:p>
          <a:r>
            <a:rPr lang="en-CA" sz="1200" dirty="0" smtClean="0"/>
            <a:t>IO</a:t>
          </a:r>
        </a:p>
        <a:p>
          <a:r>
            <a:rPr lang="en-CA" sz="1200" dirty="0" smtClean="0"/>
            <a:t>NGO</a:t>
          </a:r>
        </a:p>
        <a:p>
          <a:r>
            <a:rPr lang="en-CA" sz="1200" dirty="0" smtClean="0"/>
            <a:t>Bank</a:t>
          </a:r>
          <a:endParaRPr lang="en-CA" sz="1200" dirty="0"/>
        </a:p>
      </dgm:t>
    </dgm:pt>
    <dgm:pt modelId="{BB720B28-AE6C-4D73-93BC-ED71AA8A6D00}" type="parTrans" cxnId="{F7F42E6B-1F94-43E5-B1C1-1999D205C018}">
      <dgm:prSet/>
      <dgm:spPr/>
      <dgm:t>
        <a:bodyPr/>
        <a:lstStyle/>
        <a:p>
          <a:endParaRPr lang="en-CA"/>
        </a:p>
      </dgm:t>
    </dgm:pt>
    <dgm:pt modelId="{30B8B2BB-11B3-45A6-935C-85BA04D12DFC}" type="sibTrans" cxnId="{F7F42E6B-1F94-43E5-B1C1-1999D205C018}">
      <dgm:prSet/>
      <dgm:spPr/>
      <dgm:t>
        <a:bodyPr/>
        <a:lstStyle/>
        <a:p>
          <a:endParaRPr lang="en-CA"/>
        </a:p>
      </dgm:t>
    </dgm:pt>
    <dgm:pt modelId="{8C970F9D-B94C-413F-8801-B86E1A4C16DB}">
      <dgm:prSet phldrT="[Text]"/>
      <dgm:spPr/>
      <dgm:t>
        <a:bodyPr/>
        <a:lstStyle/>
        <a:p>
          <a:r>
            <a:rPr lang="en-CA" dirty="0" smtClean="0"/>
            <a:t>Implementing Agency</a:t>
          </a:r>
          <a:endParaRPr lang="en-CA" dirty="0"/>
        </a:p>
      </dgm:t>
    </dgm:pt>
    <dgm:pt modelId="{E03169FB-2ED3-4A6F-B0B3-89D5F9B6E1D4}" type="parTrans" cxnId="{23F8024C-E440-442F-9379-BAC88DA4DF47}">
      <dgm:prSet/>
      <dgm:spPr/>
      <dgm:t>
        <a:bodyPr/>
        <a:lstStyle/>
        <a:p>
          <a:endParaRPr lang="en-CA"/>
        </a:p>
      </dgm:t>
    </dgm:pt>
    <dgm:pt modelId="{F6AFDD56-8533-4D6A-A6A5-0AFF0B96B77C}" type="sibTrans" cxnId="{23F8024C-E440-442F-9379-BAC88DA4DF47}">
      <dgm:prSet/>
      <dgm:spPr/>
      <dgm:t>
        <a:bodyPr/>
        <a:lstStyle/>
        <a:p>
          <a:endParaRPr lang="en-CA"/>
        </a:p>
      </dgm:t>
    </dgm:pt>
    <dgm:pt modelId="{0EBE7380-3177-405B-A627-3B5178F868F3}">
      <dgm:prSet phldrT="[Text]" custT="1"/>
      <dgm:spPr/>
      <dgm:t>
        <a:bodyPr/>
        <a:lstStyle/>
        <a:p>
          <a:r>
            <a:rPr lang="en-CA" sz="900" dirty="0" smtClean="0"/>
            <a:t>Specific Project:</a:t>
          </a:r>
        </a:p>
        <a:p>
          <a:r>
            <a:rPr lang="en-CA" sz="900" dirty="0" smtClean="0"/>
            <a:t>Independent</a:t>
          </a:r>
          <a:endParaRPr lang="en-CA" sz="900" dirty="0"/>
        </a:p>
      </dgm:t>
    </dgm:pt>
    <dgm:pt modelId="{1D54B851-0B8C-4847-8DF4-77DBC10E4542}" type="parTrans" cxnId="{02252369-DA38-495D-BD1C-1BD7E88BE009}">
      <dgm:prSet/>
      <dgm:spPr/>
      <dgm:t>
        <a:bodyPr/>
        <a:lstStyle/>
        <a:p>
          <a:endParaRPr lang="en-CA"/>
        </a:p>
      </dgm:t>
    </dgm:pt>
    <dgm:pt modelId="{9B2BF57D-FCC0-448F-8681-4BB04320BE79}" type="sibTrans" cxnId="{02252369-DA38-495D-BD1C-1BD7E88BE009}">
      <dgm:prSet/>
      <dgm:spPr/>
      <dgm:t>
        <a:bodyPr/>
        <a:lstStyle/>
        <a:p>
          <a:endParaRPr lang="en-CA"/>
        </a:p>
      </dgm:t>
    </dgm:pt>
    <dgm:pt modelId="{8ED70A1E-B2F6-4F69-A846-AF5ACD60BD4B}">
      <dgm:prSet phldrT="[Text]"/>
      <dgm:spPr/>
      <dgm:t>
        <a:bodyPr/>
        <a:lstStyle/>
        <a:p>
          <a:r>
            <a:rPr lang="en-CA" dirty="0" smtClean="0"/>
            <a:t>Specific Project:</a:t>
          </a:r>
        </a:p>
        <a:p>
          <a:r>
            <a:rPr lang="en-CA" dirty="0" smtClean="0"/>
            <a:t>Group</a:t>
          </a:r>
          <a:endParaRPr lang="en-CA" dirty="0"/>
        </a:p>
      </dgm:t>
    </dgm:pt>
    <dgm:pt modelId="{69E5739D-4A2E-48A0-B104-EBD47D60B16D}" type="parTrans" cxnId="{2922FD32-1A73-402F-B277-76501D4A8567}">
      <dgm:prSet/>
      <dgm:spPr/>
      <dgm:t>
        <a:bodyPr/>
        <a:lstStyle/>
        <a:p>
          <a:endParaRPr lang="en-CA"/>
        </a:p>
      </dgm:t>
    </dgm:pt>
    <dgm:pt modelId="{477ABA64-306B-4057-9A62-7FF6917FED4D}" type="sibTrans" cxnId="{2922FD32-1A73-402F-B277-76501D4A8567}">
      <dgm:prSet/>
      <dgm:spPr/>
      <dgm:t>
        <a:bodyPr/>
        <a:lstStyle/>
        <a:p>
          <a:endParaRPr lang="en-CA"/>
        </a:p>
      </dgm:t>
    </dgm:pt>
    <dgm:pt modelId="{8141B05B-4EDB-4F62-9915-7C461B092B2E}">
      <dgm:prSet phldrT="[Text]"/>
      <dgm:spPr/>
      <dgm:t>
        <a:bodyPr/>
        <a:lstStyle/>
        <a:p>
          <a:r>
            <a:rPr lang="en-CA" dirty="0" smtClean="0"/>
            <a:t>Country</a:t>
          </a:r>
          <a:endParaRPr lang="en-CA" dirty="0"/>
        </a:p>
      </dgm:t>
    </dgm:pt>
    <dgm:pt modelId="{4D179643-8E57-40C5-8B55-E1776FD65A3F}" type="parTrans" cxnId="{2B126CED-5DA9-4098-9C6E-78E266B65353}">
      <dgm:prSet/>
      <dgm:spPr/>
      <dgm:t>
        <a:bodyPr/>
        <a:lstStyle/>
        <a:p>
          <a:endParaRPr lang="en-CA"/>
        </a:p>
      </dgm:t>
    </dgm:pt>
    <dgm:pt modelId="{E9D8A5AE-FDD5-470F-9AB8-BA9D13C20A36}" type="sibTrans" cxnId="{2B126CED-5DA9-4098-9C6E-78E266B65353}">
      <dgm:prSet/>
      <dgm:spPr/>
      <dgm:t>
        <a:bodyPr/>
        <a:lstStyle/>
        <a:p>
          <a:endParaRPr lang="en-CA"/>
        </a:p>
      </dgm:t>
    </dgm:pt>
    <dgm:pt modelId="{921D74BF-ADBD-4006-A4BB-726EC91F4ED7}">
      <dgm:prSet phldrT="[Text]" custT="1"/>
      <dgm:spPr/>
      <dgm:t>
        <a:bodyPr/>
        <a:lstStyle/>
        <a:p>
          <a:r>
            <a:rPr lang="en-CA" sz="1100" dirty="0" smtClean="0"/>
            <a:t>Specific Project:</a:t>
          </a:r>
        </a:p>
        <a:p>
          <a:r>
            <a:rPr lang="en-CA" sz="1100" dirty="0" smtClean="0"/>
            <a:t>Independent or Group</a:t>
          </a:r>
          <a:endParaRPr lang="en-CA" sz="1100" dirty="0"/>
        </a:p>
      </dgm:t>
    </dgm:pt>
    <dgm:pt modelId="{EC03FDF4-F197-40B3-94C0-3DC0F7F5201B}" type="parTrans" cxnId="{7802639B-54FA-4F36-B26F-3FA997DC63EC}">
      <dgm:prSet/>
      <dgm:spPr/>
      <dgm:t>
        <a:bodyPr/>
        <a:lstStyle/>
        <a:p>
          <a:endParaRPr lang="en-CA"/>
        </a:p>
      </dgm:t>
    </dgm:pt>
    <dgm:pt modelId="{B82EF0B0-23D8-4294-AE0C-9FAC3004061D}" type="sibTrans" cxnId="{7802639B-54FA-4F36-B26F-3FA997DC63EC}">
      <dgm:prSet/>
      <dgm:spPr/>
      <dgm:t>
        <a:bodyPr/>
        <a:lstStyle/>
        <a:p>
          <a:endParaRPr lang="en-CA"/>
        </a:p>
      </dgm:t>
    </dgm:pt>
    <dgm:pt modelId="{1A27D7FD-18DA-4DF6-A6B8-316972F3F79E}">
      <dgm:prSet phldrT="[Text]" custT="1"/>
      <dgm:spPr/>
      <dgm:t>
        <a:bodyPr/>
        <a:lstStyle/>
        <a:p>
          <a:r>
            <a:rPr lang="en-CA" sz="1000" dirty="0" smtClean="0"/>
            <a:t>System Development: Institution Strengthening, Materials etc.</a:t>
          </a:r>
          <a:endParaRPr lang="en-CA" sz="1000" dirty="0"/>
        </a:p>
      </dgm:t>
    </dgm:pt>
    <dgm:pt modelId="{C2C8C9F1-31C6-4A82-838B-538ABEC6C0EC}" type="parTrans" cxnId="{02FE34CA-E315-43FD-B447-30185B923A89}">
      <dgm:prSet/>
      <dgm:spPr/>
      <dgm:t>
        <a:bodyPr/>
        <a:lstStyle/>
        <a:p>
          <a:endParaRPr lang="en-CA"/>
        </a:p>
      </dgm:t>
    </dgm:pt>
    <dgm:pt modelId="{A131FA3D-75B6-4462-ADD3-A2E2EAD7D144}" type="sibTrans" cxnId="{02FE34CA-E315-43FD-B447-30185B923A89}">
      <dgm:prSet/>
      <dgm:spPr/>
      <dgm:t>
        <a:bodyPr/>
        <a:lstStyle/>
        <a:p>
          <a:endParaRPr lang="en-CA"/>
        </a:p>
      </dgm:t>
    </dgm:pt>
    <dgm:pt modelId="{4C9AAA71-C456-4811-9099-20CA0D60D10F}" type="pres">
      <dgm:prSet presAssocID="{3553FD04-BB2E-4DF3-BD37-957F9BAFF801}" presName="Name0" presStyleCnt="0">
        <dgm:presLayoutVars>
          <dgm:chMax val="3"/>
          <dgm:chPref val="1"/>
          <dgm:dir/>
          <dgm:animLvl val="lvl"/>
          <dgm:resizeHandles/>
        </dgm:presLayoutVars>
      </dgm:prSet>
      <dgm:spPr/>
      <dgm:t>
        <a:bodyPr/>
        <a:lstStyle/>
        <a:p>
          <a:endParaRPr lang="en-GB"/>
        </a:p>
      </dgm:t>
    </dgm:pt>
    <dgm:pt modelId="{CB09685C-08B1-469F-AE40-7A86955A5BB6}" type="pres">
      <dgm:prSet presAssocID="{3553FD04-BB2E-4DF3-BD37-957F9BAFF801}" presName="outerBox" presStyleCnt="0"/>
      <dgm:spPr/>
    </dgm:pt>
    <dgm:pt modelId="{0395CE2A-D229-4D8C-A9E0-05495CC2CB2D}" type="pres">
      <dgm:prSet presAssocID="{3553FD04-BB2E-4DF3-BD37-957F9BAFF801}" presName="outerBoxParent" presStyleLbl="node1" presStyleIdx="0" presStyleCnt="3"/>
      <dgm:spPr/>
      <dgm:t>
        <a:bodyPr/>
        <a:lstStyle/>
        <a:p>
          <a:endParaRPr lang="en-GB"/>
        </a:p>
      </dgm:t>
    </dgm:pt>
    <dgm:pt modelId="{08226130-69F3-4BC7-B9B2-A324560E3874}" type="pres">
      <dgm:prSet presAssocID="{3553FD04-BB2E-4DF3-BD37-957F9BAFF801}" presName="outerBoxChildren" presStyleCnt="0"/>
      <dgm:spPr/>
    </dgm:pt>
    <dgm:pt modelId="{6D8BEC22-9119-41E0-9127-8EE38FD184BB}" type="pres">
      <dgm:prSet presAssocID="{A82A8DEE-FD0D-4778-88DA-25E42FED6705}" presName="oChild" presStyleLbl="fgAcc1" presStyleIdx="0" presStyleCnt="6">
        <dgm:presLayoutVars>
          <dgm:bulletEnabled val="1"/>
        </dgm:presLayoutVars>
      </dgm:prSet>
      <dgm:spPr/>
      <dgm:t>
        <a:bodyPr/>
        <a:lstStyle/>
        <a:p>
          <a:endParaRPr lang="en-GB"/>
        </a:p>
      </dgm:t>
    </dgm:pt>
    <dgm:pt modelId="{B5977285-B0B9-4DCE-A300-D57E8ADA3D08}" type="pres">
      <dgm:prSet presAssocID="{1766D681-FF2C-43BD-A3D1-47817241338B}" presName="outerSibTrans" presStyleCnt="0"/>
      <dgm:spPr/>
    </dgm:pt>
    <dgm:pt modelId="{F73B223A-728D-44E2-8004-25ADE2FB8F25}" type="pres">
      <dgm:prSet presAssocID="{C686A4FC-4716-4E63-A1F8-45870A955281}" presName="oChild" presStyleLbl="fgAcc1" presStyleIdx="1" presStyleCnt="6">
        <dgm:presLayoutVars>
          <dgm:bulletEnabled val="1"/>
        </dgm:presLayoutVars>
      </dgm:prSet>
      <dgm:spPr/>
      <dgm:t>
        <a:bodyPr/>
        <a:lstStyle/>
        <a:p>
          <a:endParaRPr lang="en-GB"/>
        </a:p>
      </dgm:t>
    </dgm:pt>
    <dgm:pt modelId="{06AC1901-9009-4682-B6C4-2BED5D3786F7}" type="pres">
      <dgm:prSet presAssocID="{3553FD04-BB2E-4DF3-BD37-957F9BAFF801}" presName="middleBox" presStyleCnt="0"/>
      <dgm:spPr/>
    </dgm:pt>
    <dgm:pt modelId="{5D5F8C8B-00EF-4DA7-AB04-F6B7054F5B62}" type="pres">
      <dgm:prSet presAssocID="{3553FD04-BB2E-4DF3-BD37-957F9BAFF801}" presName="middleBoxParent" presStyleLbl="node1" presStyleIdx="1" presStyleCnt="3"/>
      <dgm:spPr/>
      <dgm:t>
        <a:bodyPr/>
        <a:lstStyle/>
        <a:p>
          <a:endParaRPr lang="en-CA"/>
        </a:p>
      </dgm:t>
    </dgm:pt>
    <dgm:pt modelId="{52724FB3-5EAA-40E1-9D10-380D1E12778B}" type="pres">
      <dgm:prSet presAssocID="{3553FD04-BB2E-4DF3-BD37-957F9BAFF801}" presName="middleBoxChildren" presStyleCnt="0"/>
      <dgm:spPr/>
    </dgm:pt>
    <dgm:pt modelId="{F5C52936-E32C-4EE0-A795-DE13681191DD}" type="pres">
      <dgm:prSet presAssocID="{0EBE7380-3177-405B-A627-3B5178F868F3}" presName="mChild" presStyleLbl="fgAcc1" presStyleIdx="2" presStyleCnt="6">
        <dgm:presLayoutVars>
          <dgm:bulletEnabled val="1"/>
        </dgm:presLayoutVars>
      </dgm:prSet>
      <dgm:spPr/>
      <dgm:t>
        <a:bodyPr/>
        <a:lstStyle/>
        <a:p>
          <a:endParaRPr lang="en-CA"/>
        </a:p>
      </dgm:t>
    </dgm:pt>
    <dgm:pt modelId="{9D49D7CD-651E-43DE-A439-CF64C8D65188}" type="pres">
      <dgm:prSet presAssocID="{9B2BF57D-FCC0-448F-8681-4BB04320BE79}" presName="middleSibTrans" presStyleCnt="0"/>
      <dgm:spPr/>
    </dgm:pt>
    <dgm:pt modelId="{551DBB1F-D480-4D0D-8F97-6FD9B8E7551A}" type="pres">
      <dgm:prSet presAssocID="{8ED70A1E-B2F6-4F69-A846-AF5ACD60BD4B}" presName="mChild" presStyleLbl="fgAcc1" presStyleIdx="3" presStyleCnt="6">
        <dgm:presLayoutVars>
          <dgm:bulletEnabled val="1"/>
        </dgm:presLayoutVars>
      </dgm:prSet>
      <dgm:spPr/>
      <dgm:t>
        <a:bodyPr/>
        <a:lstStyle/>
        <a:p>
          <a:endParaRPr lang="en-CA"/>
        </a:p>
      </dgm:t>
    </dgm:pt>
    <dgm:pt modelId="{8CF206A7-7B8E-4737-9794-1B8EF81BDAC7}" type="pres">
      <dgm:prSet presAssocID="{3553FD04-BB2E-4DF3-BD37-957F9BAFF801}" presName="centerBox" presStyleCnt="0"/>
      <dgm:spPr/>
    </dgm:pt>
    <dgm:pt modelId="{FB6F5BE6-3AA5-483B-9E70-94AB5905C253}" type="pres">
      <dgm:prSet presAssocID="{3553FD04-BB2E-4DF3-BD37-957F9BAFF801}" presName="centerBoxParent" presStyleLbl="node1" presStyleIdx="2" presStyleCnt="3"/>
      <dgm:spPr/>
      <dgm:t>
        <a:bodyPr/>
        <a:lstStyle/>
        <a:p>
          <a:endParaRPr lang="en-CA"/>
        </a:p>
      </dgm:t>
    </dgm:pt>
    <dgm:pt modelId="{E20D4CC6-82D4-4CB5-8A6D-E4EAEDF59454}" type="pres">
      <dgm:prSet presAssocID="{3553FD04-BB2E-4DF3-BD37-957F9BAFF801}" presName="centerBoxChildren" presStyleCnt="0"/>
      <dgm:spPr/>
    </dgm:pt>
    <dgm:pt modelId="{1EA70564-23B0-4B9A-B1E4-E5DEA63213FA}" type="pres">
      <dgm:prSet presAssocID="{921D74BF-ADBD-4006-A4BB-726EC91F4ED7}" presName="cChild" presStyleLbl="fgAcc1" presStyleIdx="4" presStyleCnt="6">
        <dgm:presLayoutVars>
          <dgm:bulletEnabled val="1"/>
        </dgm:presLayoutVars>
      </dgm:prSet>
      <dgm:spPr/>
      <dgm:t>
        <a:bodyPr/>
        <a:lstStyle/>
        <a:p>
          <a:endParaRPr lang="en-GB"/>
        </a:p>
      </dgm:t>
    </dgm:pt>
    <dgm:pt modelId="{FECDE6C6-C98D-43DA-87A6-7F29A95CEEA4}" type="pres">
      <dgm:prSet presAssocID="{B82EF0B0-23D8-4294-AE0C-9FAC3004061D}" presName="centerSibTrans" presStyleCnt="0"/>
      <dgm:spPr/>
    </dgm:pt>
    <dgm:pt modelId="{F8F8A625-BAD3-4A2F-848F-AAA461153643}" type="pres">
      <dgm:prSet presAssocID="{1A27D7FD-18DA-4DF6-A6B8-316972F3F79E}" presName="cChild" presStyleLbl="fgAcc1" presStyleIdx="5" presStyleCnt="6">
        <dgm:presLayoutVars>
          <dgm:bulletEnabled val="1"/>
        </dgm:presLayoutVars>
      </dgm:prSet>
      <dgm:spPr/>
      <dgm:t>
        <a:bodyPr/>
        <a:lstStyle/>
        <a:p>
          <a:endParaRPr lang="en-CA"/>
        </a:p>
      </dgm:t>
    </dgm:pt>
  </dgm:ptLst>
  <dgm:cxnLst>
    <dgm:cxn modelId="{A8D544F2-478B-4955-AFE4-6CB3906F5A58}" type="presOf" srcId="{0EBE7380-3177-405B-A627-3B5178F868F3}" destId="{F5C52936-E32C-4EE0-A795-DE13681191DD}" srcOrd="0" destOrd="0" presId="urn:microsoft.com/office/officeart/2005/8/layout/target2"/>
    <dgm:cxn modelId="{F7F42E6B-1F94-43E5-B1C1-1999D205C018}" srcId="{C4ED98EA-3713-4360-BDC8-804FAFBF1DD6}" destId="{C686A4FC-4716-4E63-A1F8-45870A955281}" srcOrd="1" destOrd="0" parTransId="{BB720B28-AE6C-4D73-93BC-ED71AA8A6D00}" sibTransId="{30B8B2BB-11B3-45A6-935C-85BA04D12DFC}"/>
    <dgm:cxn modelId="{A389482E-D6F5-46D7-8554-E581548A95CE}" type="presOf" srcId="{8ED70A1E-B2F6-4F69-A846-AF5ACD60BD4B}" destId="{551DBB1F-D480-4D0D-8F97-6FD9B8E7551A}" srcOrd="0" destOrd="0" presId="urn:microsoft.com/office/officeart/2005/8/layout/target2"/>
    <dgm:cxn modelId="{2B126CED-5DA9-4098-9C6E-78E266B65353}" srcId="{3553FD04-BB2E-4DF3-BD37-957F9BAFF801}" destId="{8141B05B-4EDB-4F62-9915-7C461B092B2E}" srcOrd="2" destOrd="0" parTransId="{4D179643-8E57-40C5-8B55-E1776FD65A3F}" sibTransId="{E9D8A5AE-FDD5-470F-9AB8-BA9D13C20A36}"/>
    <dgm:cxn modelId="{3C9ADEE7-F971-4F98-BAE4-755941D8CA28}" type="presOf" srcId="{C686A4FC-4716-4E63-A1F8-45870A955281}" destId="{F73B223A-728D-44E2-8004-25ADE2FB8F25}" srcOrd="0" destOrd="0" presId="urn:microsoft.com/office/officeart/2005/8/layout/target2"/>
    <dgm:cxn modelId="{23F8024C-E440-442F-9379-BAC88DA4DF47}" srcId="{3553FD04-BB2E-4DF3-BD37-957F9BAFF801}" destId="{8C970F9D-B94C-413F-8801-B86E1A4C16DB}" srcOrd="1" destOrd="0" parTransId="{E03169FB-2ED3-4A6F-B0B3-89D5F9B6E1D4}" sibTransId="{F6AFDD56-8533-4D6A-A6A5-0AFF0B96B77C}"/>
    <dgm:cxn modelId="{FCAEA9FD-183F-4466-96C1-8EC561B161B1}" type="presOf" srcId="{921D74BF-ADBD-4006-A4BB-726EC91F4ED7}" destId="{1EA70564-23B0-4B9A-B1E4-E5DEA63213FA}" srcOrd="0" destOrd="0" presId="urn:microsoft.com/office/officeart/2005/8/layout/target2"/>
    <dgm:cxn modelId="{7E2426B9-196E-463E-A235-94F9F458AE6C}" type="presOf" srcId="{8141B05B-4EDB-4F62-9915-7C461B092B2E}" destId="{FB6F5BE6-3AA5-483B-9E70-94AB5905C253}" srcOrd="0" destOrd="0" presId="urn:microsoft.com/office/officeart/2005/8/layout/target2"/>
    <dgm:cxn modelId="{DA9026BE-CFFD-4C0F-B99F-39B4CE8017F4}" type="presOf" srcId="{C4ED98EA-3713-4360-BDC8-804FAFBF1DD6}" destId="{0395CE2A-D229-4D8C-A9E0-05495CC2CB2D}" srcOrd="0" destOrd="0" presId="urn:microsoft.com/office/officeart/2005/8/layout/target2"/>
    <dgm:cxn modelId="{11C093C7-FA58-4CFA-AEB2-26A425AE64C5}" type="presOf" srcId="{3553FD04-BB2E-4DF3-BD37-957F9BAFF801}" destId="{4C9AAA71-C456-4811-9099-20CA0D60D10F}" srcOrd="0" destOrd="0" presId="urn:microsoft.com/office/officeart/2005/8/layout/target2"/>
    <dgm:cxn modelId="{02FE34CA-E315-43FD-B447-30185B923A89}" srcId="{8141B05B-4EDB-4F62-9915-7C461B092B2E}" destId="{1A27D7FD-18DA-4DF6-A6B8-316972F3F79E}" srcOrd="1" destOrd="0" parTransId="{C2C8C9F1-31C6-4A82-838B-538ABEC6C0EC}" sibTransId="{A131FA3D-75B6-4462-ADD3-A2E2EAD7D144}"/>
    <dgm:cxn modelId="{E4346B86-BCD9-4A69-9650-39D770275079}" type="presOf" srcId="{8C970F9D-B94C-413F-8801-B86E1A4C16DB}" destId="{5D5F8C8B-00EF-4DA7-AB04-F6B7054F5B62}" srcOrd="0" destOrd="0" presId="urn:microsoft.com/office/officeart/2005/8/layout/target2"/>
    <dgm:cxn modelId="{6F243236-CBFA-469F-9775-F8BDBD88C637}" srcId="{3553FD04-BB2E-4DF3-BD37-957F9BAFF801}" destId="{C4ED98EA-3713-4360-BDC8-804FAFBF1DD6}" srcOrd="0" destOrd="0" parTransId="{E340E360-0480-4B22-A779-4E6A989A6634}" sibTransId="{7236B64A-DE87-4B19-811A-95C7B98EC1FC}"/>
    <dgm:cxn modelId="{853D43A9-784E-49BC-A5F8-51384E64913B}" type="presOf" srcId="{A82A8DEE-FD0D-4778-88DA-25E42FED6705}" destId="{6D8BEC22-9119-41E0-9127-8EE38FD184BB}" srcOrd="0" destOrd="0" presId="urn:microsoft.com/office/officeart/2005/8/layout/target2"/>
    <dgm:cxn modelId="{7802639B-54FA-4F36-B26F-3FA997DC63EC}" srcId="{8141B05B-4EDB-4F62-9915-7C461B092B2E}" destId="{921D74BF-ADBD-4006-A4BB-726EC91F4ED7}" srcOrd="0" destOrd="0" parTransId="{EC03FDF4-F197-40B3-94C0-3DC0F7F5201B}" sibTransId="{B82EF0B0-23D8-4294-AE0C-9FAC3004061D}"/>
    <dgm:cxn modelId="{02252369-DA38-495D-BD1C-1BD7E88BE009}" srcId="{8C970F9D-B94C-413F-8801-B86E1A4C16DB}" destId="{0EBE7380-3177-405B-A627-3B5178F868F3}" srcOrd="0" destOrd="0" parTransId="{1D54B851-0B8C-4847-8DF4-77DBC10E4542}" sibTransId="{9B2BF57D-FCC0-448F-8681-4BB04320BE79}"/>
    <dgm:cxn modelId="{E1707146-8638-4D39-8D45-858FED5CA57D}" srcId="{C4ED98EA-3713-4360-BDC8-804FAFBF1DD6}" destId="{A82A8DEE-FD0D-4778-88DA-25E42FED6705}" srcOrd="0" destOrd="0" parTransId="{69EBCF44-50CF-48F3-A627-D1F10518F3B8}" sibTransId="{1766D681-FF2C-43BD-A3D1-47817241338B}"/>
    <dgm:cxn modelId="{2922FD32-1A73-402F-B277-76501D4A8567}" srcId="{8C970F9D-B94C-413F-8801-B86E1A4C16DB}" destId="{8ED70A1E-B2F6-4F69-A846-AF5ACD60BD4B}" srcOrd="1" destOrd="0" parTransId="{69E5739D-4A2E-48A0-B104-EBD47D60B16D}" sibTransId="{477ABA64-306B-4057-9A62-7FF6917FED4D}"/>
    <dgm:cxn modelId="{190F749B-A706-4857-884D-7B9351C2A630}" type="presOf" srcId="{1A27D7FD-18DA-4DF6-A6B8-316972F3F79E}" destId="{F8F8A625-BAD3-4A2F-848F-AAA461153643}" srcOrd="0" destOrd="0" presId="urn:microsoft.com/office/officeart/2005/8/layout/target2"/>
    <dgm:cxn modelId="{F8A3A554-3D66-4F6E-ACA0-30BC59762A6E}" type="presParOf" srcId="{4C9AAA71-C456-4811-9099-20CA0D60D10F}" destId="{CB09685C-08B1-469F-AE40-7A86955A5BB6}" srcOrd="0" destOrd="0" presId="urn:microsoft.com/office/officeart/2005/8/layout/target2"/>
    <dgm:cxn modelId="{76C3231E-189B-4630-979C-99C676E550EF}" type="presParOf" srcId="{CB09685C-08B1-469F-AE40-7A86955A5BB6}" destId="{0395CE2A-D229-4D8C-A9E0-05495CC2CB2D}" srcOrd="0" destOrd="0" presId="urn:microsoft.com/office/officeart/2005/8/layout/target2"/>
    <dgm:cxn modelId="{43E776E4-1C90-40A1-B723-95B930D4DC77}" type="presParOf" srcId="{CB09685C-08B1-469F-AE40-7A86955A5BB6}" destId="{08226130-69F3-4BC7-B9B2-A324560E3874}" srcOrd="1" destOrd="0" presId="urn:microsoft.com/office/officeart/2005/8/layout/target2"/>
    <dgm:cxn modelId="{90793F28-3BDC-444B-A0AB-A10247F0C766}" type="presParOf" srcId="{08226130-69F3-4BC7-B9B2-A324560E3874}" destId="{6D8BEC22-9119-41E0-9127-8EE38FD184BB}" srcOrd="0" destOrd="0" presId="urn:microsoft.com/office/officeart/2005/8/layout/target2"/>
    <dgm:cxn modelId="{1DF10604-41A2-434C-AFE6-9CCE0A3E30C7}" type="presParOf" srcId="{08226130-69F3-4BC7-B9B2-A324560E3874}" destId="{B5977285-B0B9-4DCE-A300-D57E8ADA3D08}" srcOrd="1" destOrd="0" presId="urn:microsoft.com/office/officeart/2005/8/layout/target2"/>
    <dgm:cxn modelId="{0ADF0729-9B0A-4C73-8547-D054613E54AB}" type="presParOf" srcId="{08226130-69F3-4BC7-B9B2-A324560E3874}" destId="{F73B223A-728D-44E2-8004-25ADE2FB8F25}" srcOrd="2" destOrd="0" presId="urn:microsoft.com/office/officeart/2005/8/layout/target2"/>
    <dgm:cxn modelId="{0F5B92AF-92A5-4C4F-AEF1-9B2D0DBA76D5}" type="presParOf" srcId="{4C9AAA71-C456-4811-9099-20CA0D60D10F}" destId="{06AC1901-9009-4682-B6C4-2BED5D3786F7}" srcOrd="1" destOrd="0" presId="urn:microsoft.com/office/officeart/2005/8/layout/target2"/>
    <dgm:cxn modelId="{77880B78-7FAD-48A1-A111-9DEECC6F2B31}" type="presParOf" srcId="{06AC1901-9009-4682-B6C4-2BED5D3786F7}" destId="{5D5F8C8B-00EF-4DA7-AB04-F6B7054F5B62}" srcOrd="0" destOrd="0" presId="urn:microsoft.com/office/officeart/2005/8/layout/target2"/>
    <dgm:cxn modelId="{96E09B83-6AD5-4828-894C-6AF3A7CC693B}" type="presParOf" srcId="{06AC1901-9009-4682-B6C4-2BED5D3786F7}" destId="{52724FB3-5EAA-40E1-9D10-380D1E12778B}" srcOrd="1" destOrd="0" presId="urn:microsoft.com/office/officeart/2005/8/layout/target2"/>
    <dgm:cxn modelId="{7AFCF37A-A347-410A-8DEB-7962DD20143D}" type="presParOf" srcId="{52724FB3-5EAA-40E1-9D10-380D1E12778B}" destId="{F5C52936-E32C-4EE0-A795-DE13681191DD}" srcOrd="0" destOrd="0" presId="urn:microsoft.com/office/officeart/2005/8/layout/target2"/>
    <dgm:cxn modelId="{3273CC2D-3E5C-4E88-AD60-621670950840}" type="presParOf" srcId="{52724FB3-5EAA-40E1-9D10-380D1E12778B}" destId="{9D49D7CD-651E-43DE-A439-CF64C8D65188}" srcOrd="1" destOrd="0" presId="urn:microsoft.com/office/officeart/2005/8/layout/target2"/>
    <dgm:cxn modelId="{3D4A0BFF-DFCD-4F65-B135-C873F07BB650}" type="presParOf" srcId="{52724FB3-5EAA-40E1-9D10-380D1E12778B}" destId="{551DBB1F-D480-4D0D-8F97-6FD9B8E7551A}" srcOrd="2" destOrd="0" presId="urn:microsoft.com/office/officeart/2005/8/layout/target2"/>
    <dgm:cxn modelId="{1DF65353-298A-44E6-9091-6B3F09F5C8BE}" type="presParOf" srcId="{4C9AAA71-C456-4811-9099-20CA0D60D10F}" destId="{8CF206A7-7B8E-4737-9794-1B8EF81BDAC7}" srcOrd="2" destOrd="0" presId="urn:microsoft.com/office/officeart/2005/8/layout/target2"/>
    <dgm:cxn modelId="{CD2DA91F-ECBE-4DEC-8F7C-AC3DDAB27B3A}" type="presParOf" srcId="{8CF206A7-7B8E-4737-9794-1B8EF81BDAC7}" destId="{FB6F5BE6-3AA5-483B-9E70-94AB5905C253}" srcOrd="0" destOrd="0" presId="urn:microsoft.com/office/officeart/2005/8/layout/target2"/>
    <dgm:cxn modelId="{FD906004-EFF1-452E-96B4-71D2A0DAF01C}" type="presParOf" srcId="{8CF206A7-7B8E-4737-9794-1B8EF81BDAC7}" destId="{E20D4CC6-82D4-4CB5-8A6D-E4EAEDF59454}" srcOrd="1" destOrd="0" presId="urn:microsoft.com/office/officeart/2005/8/layout/target2"/>
    <dgm:cxn modelId="{96253EED-43A2-4E01-85E9-16DB2F445069}" type="presParOf" srcId="{E20D4CC6-82D4-4CB5-8A6D-E4EAEDF59454}" destId="{1EA70564-23B0-4B9A-B1E4-E5DEA63213FA}" srcOrd="0" destOrd="0" presId="urn:microsoft.com/office/officeart/2005/8/layout/target2"/>
    <dgm:cxn modelId="{A8ECA67C-8963-4E3C-98B2-22C330B03C3B}" type="presParOf" srcId="{E20D4CC6-82D4-4CB5-8A6D-E4EAEDF59454}" destId="{FECDE6C6-C98D-43DA-87A6-7F29A95CEEA4}" srcOrd="1" destOrd="0" presId="urn:microsoft.com/office/officeart/2005/8/layout/target2"/>
    <dgm:cxn modelId="{71BBDC92-FD38-4DB1-99AD-A0022ECC0251}" type="presParOf" srcId="{E20D4CC6-82D4-4CB5-8A6D-E4EAEDF59454}" destId="{F8F8A625-BAD3-4A2F-848F-AAA461153643}" srcOrd="2" destOrd="0" presId="urn:microsoft.com/office/officeart/2005/8/layout/targe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64A5F9-C0AB-4278-A84F-62A1A42B1316}" type="doc">
      <dgm:prSet loTypeId="urn:microsoft.com/office/officeart/2011/layout/ConvergingText#1" loCatId="process" qsTypeId="urn:microsoft.com/office/officeart/2005/8/quickstyle/simple1" qsCatId="simple" csTypeId="urn:microsoft.com/office/officeart/2005/8/colors/colorful2" csCatId="colorful" phldr="1"/>
      <dgm:spPr/>
      <dgm:t>
        <a:bodyPr/>
        <a:lstStyle/>
        <a:p>
          <a:endParaRPr lang="en-CA"/>
        </a:p>
      </dgm:t>
    </dgm:pt>
    <dgm:pt modelId="{D83EB2A0-2D45-4996-A7E1-4038ACBCAF4A}">
      <dgm:prSet phldrT="[Text]"/>
      <dgm:spPr/>
      <dgm:t>
        <a:bodyPr/>
        <a:lstStyle/>
        <a:p>
          <a:r>
            <a:rPr lang="en-CA" dirty="0" smtClean="0"/>
            <a:t>SICA:</a:t>
          </a:r>
        </a:p>
        <a:p>
          <a:r>
            <a:rPr lang="en-CA" dirty="0" smtClean="0"/>
            <a:t>Defining Priorities</a:t>
          </a:r>
          <a:endParaRPr lang="en-CA" dirty="0"/>
        </a:p>
      </dgm:t>
    </dgm:pt>
    <dgm:pt modelId="{5716848A-AC7A-4038-A005-51F4182AA763}" type="parTrans" cxnId="{98D3FC57-C056-40D4-BC6D-7D8003F01E5B}">
      <dgm:prSet/>
      <dgm:spPr/>
      <dgm:t>
        <a:bodyPr/>
        <a:lstStyle/>
        <a:p>
          <a:endParaRPr lang="en-CA"/>
        </a:p>
      </dgm:t>
    </dgm:pt>
    <dgm:pt modelId="{AAE0087E-D4EA-44BC-9FB5-5B5D795AF365}" type="sibTrans" cxnId="{98D3FC57-C056-40D4-BC6D-7D8003F01E5B}">
      <dgm:prSet/>
      <dgm:spPr/>
      <dgm:t>
        <a:bodyPr/>
        <a:lstStyle/>
        <a:p>
          <a:endParaRPr lang="en-CA"/>
        </a:p>
      </dgm:t>
    </dgm:pt>
    <dgm:pt modelId="{C81214E3-C834-4828-9528-563C75629250}">
      <dgm:prSet phldrT="[Text]" custT="1"/>
      <dgm:spPr/>
      <dgm:t>
        <a:bodyPr/>
        <a:lstStyle/>
        <a:p>
          <a:r>
            <a:rPr lang="en-CA" sz="1400" dirty="0" smtClean="0"/>
            <a:t>Issue: </a:t>
          </a:r>
          <a:r>
            <a:rPr lang="en-CA" sz="1400" b="1" dirty="0" smtClean="0"/>
            <a:t>Security</a:t>
          </a:r>
          <a:endParaRPr lang="en-CA" sz="1400" b="1" dirty="0"/>
        </a:p>
      </dgm:t>
    </dgm:pt>
    <dgm:pt modelId="{BCCBC637-962C-465A-A32E-84CF8D8FE847}" type="parTrans" cxnId="{7539BE97-21CB-4F92-95AD-BF03EB1E8E7D}">
      <dgm:prSet/>
      <dgm:spPr/>
      <dgm:t>
        <a:bodyPr/>
        <a:lstStyle/>
        <a:p>
          <a:endParaRPr lang="en-CA"/>
        </a:p>
      </dgm:t>
    </dgm:pt>
    <dgm:pt modelId="{14F26437-2743-467B-A343-1D371A4CA4DD}" type="sibTrans" cxnId="{7539BE97-21CB-4F92-95AD-BF03EB1E8E7D}">
      <dgm:prSet/>
      <dgm:spPr/>
      <dgm:t>
        <a:bodyPr/>
        <a:lstStyle/>
        <a:p>
          <a:endParaRPr lang="en-CA"/>
        </a:p>
      </dgm:t>
    </dgm:pt>
    <dgm:pt modelId="{6FFE82DC-9AF8-482C-AA81-DC624FC4D89E}">
      <dgm:prSet phldrT="[Text]" custT="1"/>
      <dgm:spPr/>
      <dgm:t>
        <a:bodyPr/>
        <a:lstStyle/>
        <a:p>
          <a:r>
            <a:rPr lang="en-CA" sz="1400" dirty="0" smtClean="0"/>
            <a:t>National Security Policies</a:t>
          </a:r>
          <a:endParaRPr lang="en-CA" sz="1400" dirty="0"/>
        </a:p>
      </dgm:t>
    </dgm:pt>
    <dgm:pt modelId="{51CCC01A-E613-4744-816D-3000AC9A301A}" type="parTrans" cxnId="{5DCB6C6F-1202-49B1-8281-8C4E79DEAA71}">
      <dgm:prSet/>
      <dgm:spPr/>
      <dgm:t>
        <a:bodyPr/>
        <a:lstStyle/>
        <a:p>
          <a:endParaRPr lang="en-CA"/>
        </a:p>
      </dgm:t>
    </dgm:pt>
    <dgm:pt modelId="{5E5F6699-A6AB-498A-B8B4-905344CC077A}" type="sibTrans" cxnId="{5DCB6C6F-1202-49B1-8281-8C4E79DEAA71}">
      <dgm:prSet/>
      <dgm:spPr/>
      <dgm:t>
        <a:bodyPr/>
        <a:lstStyle/>
        <a:p>
          <a:endParaRPr lang="en-CA"/>
        </a:p>
      </dgm:t>
    </dgm:pt>
    <dgm:pt modelId="{6182CB33-2BF9-4CE9-8502-C76A58C03D69}">
      <dgm:prSet phldrT="[Text]" custT="1"/>
      <dgm:spPr/>
      <dgm:t>
        <a:bodyPr/>
        <a:lstStyle/>
        <a:p>
          <a:r>
            <a:rPr lang="en-CA" sz="1200" dirty="0" smtClean="0"/>
            <a:t>Needs: Capacity, Funding </a:t>
          </a:r>
          <a:endParaRPr lang="en-CA" sz="1200" dirty="0"/>
        </a:p>
      </dgm:t>
    </dgm:pt>
    <dgm:pt modelId="{6EF93A50-C5A3-4476-84D1-5B21449810AC}" type="parTrans" cxnId="{DE95492F-2E65-4F60-9F3D-0EAE5A56993C}">
      <dgm:prSet/>
      <dgm:spPr/>
      <dgm:t>
        <a:bodyPr/>
        <a:lstStyle/>
        <a:p>
          <a:endParaRPr lang="en-CA"/>
        </a:p>
      </dgm:t>
    </dgm:pt>
    <dgm:pt modelId="{F871A8CB-5B80-4803-AA06-9ACE975E0801}" type="sibTrans" cxnId="{DE95492F-2E65-4F60-9F3D-0EAE5A56993C}">
      <dgm:prSet/>
      <dgm:spPr/>
      <dgm:t>
        <a:bodyPr/>
        <a:lstStyle/>
        <a:p>
          <a:endParaRPr lang="en-CA"/>
        </a:p>
      </dgm:t>
    </dgm:pt>
    <dgm:pt modelId="{70D16203-ABD8-4172-98F6-0EB1BE7A4FB6}" type="pres">
      <dgm:prSet presAssocID="{C864A5F9-C0AB-4278-A84F-62A1A42B1316}" presName="Name0" presStyleCnt="0">
        <dgm:presLayoutVars>
          <dgm:chMax/>
          <dgm:chPref val="1"/>
          <dgm:dir/>
          <dgm:animOne val="branch"/>
          <dgm:animLvl val="lvl"/>
          <dgm:resizeHandles/>
        </dgm:presLayoutVars>
      </dgm:prSet>
      <dgm:spPr/>
      <dgm:t>
        <a:bodyPr/>
        <a:lstStyle/>
        <a:p>
          <a:endParaRPr lang="en-GB"/>
        </a:p>
      </dgm:t>
    </dgm:pt>
    <dgm:pt modelId="{64F2716C-8176-40C9-817F-E6AE84C5F060}" type="pres">
      <dgm:prSet presAssocID="{D83EB2A0-2D45-4996-A7E1-4038ACBCAF4A}" presName="composite" presStyleCnt="0"/>
      <dgm:spPr/>
    </dgm:pt>
    <dgm:pt modelId="{C9523F58-684F-4267-89F4-E174D6E550BB}" type="pres">
      <dgm:prSet presAssocID="{D83EB2A0-2D45-4996-A7E1-4038ACBCAF4A}" presName="ParentAccent1" presStyleLbl="alignNode1" presStyleIdx="0" presStyleCnt="34" custLinFactX="-500000" custLinFactY="463496" custLinFactNeighborX="-596998" custLinFactNeighborY="500000"/>
      <dgm:spPr/>
    </dgm:pt>
    <dgm:pt modelId="{62424F65-7FBE-44C7-9895-C524A3E0A34C}" type="pres">
      <dgm:prSet presAssocID="{D83EB2A0-2D45-4996-A7E1-4038ACBCAF4A}" presName="ParentAccent2" presStyleLbl="alignNode1" presStyleIdx="1" presStyleCnt="34" custLinFactX="-395252" custLinFactY="531598" custLinFactNeighborX="-400000" custLinFactNeighborY="600000"/>
      <dgm:spPr/>
    </dgm:pt>
    <dgm:pt modelId="{E50A29CE-D7FC-4DA9-8F7A-5F18E8E83C0E}" type="pres">
      <dgm:prSet presAssocID="{D83EB2A0-2D45-4996-A7E1-4038ACBCAF4A}" presName="ParentAccent3" presStyleLbl="alignNode1" presStyleIdx="2" presStyleCnt="34" custLinFactX="-300000" custLinFactY="531598" custLinFactNeighborX="-311977" custLinFactNeighborY="600000"/>
      <dgm:spPr/>
    </dgm:pt>
    <dgm:pt modelId="{5FC107F8-D39E-40D0-817A-9831DC5BC96B}" type="pres">
      <dgm:prSet presAssocID="{D83EB2A0-2D45-4996-A7E1-4038ACBCAF4A}" presName="ParentAccent4" presStyleLbl="alignNode1" presStyleIdx="3" presStyleCnt="34" custLinFactX="-200000" custLinFactY="400000" custLinFactNeighborX="-298263" custLinFactNeighborY="454742"/>
      <dgm:spPr/>
    </dgm:pt>
    <dgm:pt modelId="{BA48F54A-673C-4A96-89CA-7810ECE955E8}" type="pres">
      <dgm:prSet presAssocID="{D83EB2A0-2D45-4996-A7E1-4038ACBCAF4A}" presName="ParentAccent5" presStyleLbl="alignNode1" presStyleIdx="4" presStyleCnt="34" custLinFactX="-200000" custLinFactY="316314" custLinFactNeighborX="-253413" custLinFactNeighborY="400000"/>
      <dgm:spPr/>
    </dgm:pt>
    <dgm:pt modelId="{6796B494-4E36-40AF-BAEC-0F0E9D13DD08}" type="pres">
      <dgm:prSet presAssocID="{D83EB2A0-2D45-4996-A7E1-4038ACBCAF4A}" presName="ParentAccent6" presStyleLbl="alignNode1" presStyleIdx="5" presStyleCnt="34" custLinFactX="-75147" custLinFactY="100000" custLinFactNeighborX="-100000" custLinFactNeighborY="179106"/>
      <dgm:spPr/>
    </dgm:pt>
    <dgm:pt modelId="{E59F227B-DA59-41F3-B7A5-4A8794A272B2}" type="pres">
      <dgm:prSet presAssocID="{D83EB2A0-2D45-4996-A7E1-4038ACBCAF4A}" presName="ParentAccent7" presStyleLbl="alignNode1" presStyleIdx="6" presStyleCnt="34" custLinFactX="-400000" custLinFactY="600000" custLinFactNeighborX="-415461" custLinFactNeighborY="668963"/>
      <dgm:spPr/>
    </dgm:pt>
    <dgm:pt modelId="{E40FE64C-BDE4-48A7-BCD8-A96105F333AE}" type="pres">
      <dgm:prSet presAssocID="{D83EB2A0-2D45-4996-A7E1-4038ACBCAF4A}" presName="ParentAccent8" presStyleLbl="alignNode1" presStyleIdx="7" presStyleCnt="34" custLinFactX="-400000" custLinFactY="423539" custLinFactNeighborX="-415461" custLinFactNeighborY="500000"/>
      <dgm:spPr/>
    </dgm:pt>
    <dgm:pt modelId="{6C29F01F-FEC3-42F3-92EF-10CEF9C50246}" type="pres">
      <dgm:prSet presAssocID="{D83EB2A0-2D45-4996-A7E1-4038ACBCAF4A}" presName="ParentAccent9" presStyleLbl="alignNode1" presStyleIdx="8" presStyleCnt="34" custLinFactX="-500000" custLinFactY="500000" custLinFactNeighborX="-573131" custLinFactNeighborY="553209"/>
      <dgm:spPr/>
    </dgm:pt>
    <dgm:pt modelId="{082F3F89-0CD3-41BA-A2A2-41792266585E}" type="pres">
      <dgm:prSet presAssocID="{D83EB2A0-2D45-4996-A7E1-4038ACBCAF4A}" presName="ParentAccent10" presStyleLbl="alignNode1" presStyleIdx="9" presStyleCnt="34" custLinFactX="-410583" custLinFactY="500000" custLinFactNeighborX="-500000" custLinFactNeighborY="582062"/>
      <dgm:spPr/>
    </dgm:pt>
    <dgm:pt modelId="{D9065677-DE50-46B0-9F38-315A91CC0C4D}" type="pres">
      <dgm:prSet presAssocID="{D83EB2A0-2D45-4996-A7E1-4038ACBCAF4A}" presName="Parent" presStyleLbl="alignNode1" presStyleIdx="10" presStyleCnt="34" custScaleX="123787" custScaleY="114474">
        <dgm:presLayoutVars>
          <dgm:chMax val="5"/>
          <dgm:chPref val="3"/>
          <dgm:bulletEnabled val="1"/>
        </dgm:presLayoutVars>
      </dgm:prSet>
      <dgm:spPr/>
      <dgm:t>
        <a:bodyPr/>
        <a:lstStyle/>
        <a:p>
          <a:endParaRPr lang="en-CA"/>
        </a:p>
      </dgm:t>
    </dgm:pt>
    <dgm:pt modelId="{F2DAD7B3-D203-4846-8C2B-A7204408CCFB}" type="pres">
      <dgm:prSet presAssocID="{C81214E3-C834-4828-9528-563C75629250}" presName="Child1Accent1" presStyleLbl="alignNode1" presStyleIdx="11" presStyleCnt="34"/>
      <dgm:spPr/>
    </dgm:pt>
    <dgm:pt modelId="{2574C100-DAB9-41A6-BEA6-93A41943E5C6}" type="pres">
      <dgm:prSet presAssocID="{C81214E3-C834-4828-9528-563C75629250}" presName="Child1Accent2" presStyleLbl="alignNode1" presStyleIdx="12" presStyleCnt="34"/>
      <dgm:spPr/>
    </dgm:pt>
    <dgm:pt modelId="{5A017F67-FFE2-425E-B70C-7E2F4CC9294B}" type="pres">
      <dgm:prSet presAssocID="{C81214E3-C834-4828-9528-563C75629250}" presName="Child1Accent3" presStyleLbl="alignNode1" presStyleIdx="13" presStyleCnt="34"/>
      <dgm:spPr/>
    </dgm:pt>
    <dgm:pt modelId="{AC0A3261-95C6-44DF-9138-FE4AA1AC0050}" type="pres">
      <dgm:prSet presAssocID="{C81214E3-C834-4828-9528-563C75629250}" presName="Child1Accent4" presStyleLbl="alignNode1" presStyleIdx="14" presStyleCnt="34"/>
      <dgm:spPr/>
    </dgm:pt>
    <dgm:pt modelId="{729027FB-BE9D-4A23-9125-AAEB9AAAE7F2}" type="pres">
      <dgm:prSet presAssocID="{C81214E3-C834-4828-9528-563C75629250}" presName="Child1Accent5" presStyleLbl="alignNode1" presStyleIdx="15" presStyleCnt="34"/>
      <dgm:spPr/>
    </dgm:pt>
    <dgm:pt modelId="{21DD1C02-E867-4662-9078-5F4C4713E720}" type="pres">
      <dgm:prSet presAssocID="{C81214E3-C834-4828-9528-563C75629250}" presName="Child1Accent6" presStyleLbl="alignNode1" presStyleIdx="16" presStyleCnt="34"/>
      <dgm:spPr/>
    </dgm:pt>
    <dgm:pt modelId="{FD73B0AD-DF3F-43FC-B50C-2AD678DAF8F6}" type="pres">
      <dgm:prSet presAssocID="{C81214E3-C834-4828-9528-563C75629250}" presName="Child1Accent7" presStyleLbl="alignNode1" presStyleIdx="17" presStyleCnt="34"/>
      <dgm:spPr/>
    </dgm:pt>
    <dgm:pt modelId="{CA913D2E-CA67-4856-8F86-88E65A884771}" type="pres">
      <dgm:prSet presAssocID="{C81214E3-C834-4828-9528-563C75629250}" presName="Child1Accent8" presStyleLbl="alignNode1" presStyleIdx="18" presStyleCnt="34"/>
      <dgm:spPr/>
    </dgm:pt>
    <dgm:pt modelId="{C7ADB630-B706-4EE9-9F77-B9C0227EDC01}" type="pres">
      <dgm:prSet presAssocID="{C81214E3-C834-4828-9528-563C75629250}" presName="Child1Accent9" presStyleLbl="alignNode1" presStyleIdx="19" presStyleCnt="34"/>
      <dgm:spPr/>
    </dgm:pt>
    <dgm:pt modelId="{17C010E0-8700-42F8-BB7C-ADB557F610C9}" type="pres">
      <dgm:prSet presAssocID="{C81214E3-C834-4828-9528-563C75629250}" presName="Child1" presStyleLbl="revTx" presStyleIdx="0" presStyleCnt="3">
        <dgm:presLayoutVars>
          <dgm:chMax/>
          <dgm:chPref val="0"/>
          <dgm:bulletEnabled val="1"/>
        </dgm:presLayoutVars>
      </dgm:prSet>
      <dgm:spPr/>
      <dgm:t>
        <a:bodyPr/>
        <a:lstStyle/>
        <a:p>
          <a:endParaRPr lang="en-GB"/>
        </a:p>
      </dgm:t>
    </dgm:pt>
    <dgm:pt modelId="{905CB6A7-30EE-4EDE-80D5-A02CE3C10183}" type="pres">
      <dgm:prSet presAssocID="{6FFE82DC-9AF8-482C-AA81-DC624FC4D89E}" presName="Child2Accent1" presStyleLbl="alignNode1" presStyleIdx="20" presStyleCnt="34"/>
      <dgm:spPr/>
    </dgm:pt>
    <dgm:pt modelId="{6ADDFB56-0318-4E53-B557-85FB1B41461F}" type="pres">
      <dgm:prSet presAssocID="{6FFE82DC-9AF8-482C-AA81-DC624FC4D89E}" presName="Child2Accent2" presStyleLbl="alignNode1" presStyleIdx="21" presStyleCnt="34"/>
      <dgm:spPr/>
    </dgm:pt>
    <dgm:pt modelId="{9AE422A0-6F3B-44C1-967F-62E193458DBC}" type="pres">
      <dgm:prSet presAssocID="{6FFE82DC-9AF8-482C-AA81-DC624FC4D89E}" presName="Child2Accent3" presStyleLbl="alignNode1" presStyleIdx="22" presStyleCnt="34"/>
      <dgm:spPr/>
    </dgm:pt>
    <dgm:pt modelId="{EFC71F7C-E67F-481A-8C48-240E7F9E1917}" type="pres">
      <dgm:prSet presAssocID="{6FFE82DC-9AF8-482C-AA81-DC624FC4D89E}" presName="Child2Accent4" presStyleLbl="alignNode1" presStyleIdx="23" presStyleCnt="34"/>
      <dgm:spPr/>
    </dgm:pt>
    <dgm:pt modelId="{BE4F97C5-EE8D-482C-BA6D-2CB2189498C0}" type="pres">
      <dgm:prSet presAssocID="{6FFE82DC-9AF8-482C-AA81-DC624FC4D89E}" presName="Child2Accent5" presStyleLbl="alignNode1" presStyleIdx="24" presStyleCnt="34"/>
      <dgm:spPr/>
    </dgm:pt>
    <dgm:pt modelId="{8416E206-CE67-4093-9D94-4A7B7D998AB9}" type="pres">
      <dgm:prSet presAssocID="{6FFE82DC-9AF8-482C-AA81-DC624FC4D89E}" presName="Child2Accent6" presStyleLbl="alignNode1" presStyleIdx="25" presStyleCnt="34"/>
      <dgm:spPr/>
    </dgm:pt>
    <dgm:pt modelId="{3C6545EA-B602-4614-A2C0-7FE545823A77}" type="pres">
      <dgm:prSet presAssocID="{6FFE82DC-9AF8-482C-AA81-DC624FC4D89E}" presName="Child2Accent7" presStyleLbl="alignNode1" presStyleIdx="26" presStyleCnt="34"/>
      <dgm:spPr/>
    </dgm:pt>
    <dgm:pt modelId="{32E67C2A-8AFA-4C92-87AB-8D5780350829}" type="pres">
      <dgm:prSet presAssocID="{6FFE82DC-9AF8-482C-AA81-DC624FC4D89E}" presName="Child2" presStyleLbl="revTx" presStyleIdx="1" presStyleCnt="3" custScaleX="165825" custLinFactNeighborX="-200" custLinFactNeighborY="-25647">
        <dgm:presLayoutVars>
          <dgm:chMax/>
          <dgm:chPref val="0"/>
          <dgm:bulletEnabled val="1"/>
        </dgm:presLayoutVars>
      </dgm:prSet>
      <dgm:spPr/>
      <dgm:t>
        <a:bodyPr/>
        <a:lstStyle/>
        <a:p>
          <a:endParaRPr lang="en-GB"/>
        </a:p>
      </dgm:t>
    </dgm:pt>
    <dgm:pt modelId="{480E40EB-DB69-4F48-9D10-3820F42C4F14}" type="pres">
      <dgm:prSet presAssocID="{6182CB33-2BF9-4CE9-8502-C76A58C03D69}" presName="Child3Accent1" presStyleLbl="alignNode1" presStyleIdx="27" presStyleCnt="34"/>
      <dgm:spPr/>
    </dgm:pt>
    <dgm:pt modelId="{6B1F7403-7974-4104-9EA6-4B66644A395B}" type="pres">
      <dgm:prSet presAssocID="{6182CB33-2BF9-4CE9-8502-C76A58C03D69}" presName="Child3Accent2" presStyleLbl="alignNode1" presStyleIdx="28" presStyleCnt="34"/>
      <dgm:spPr/>
    </dgm:pt>
    <dgm:pt modelId="{32C619D5-51B3-41C9-AC19-F2805B37560C}" type="pres">
      <dgm:prSet presAssocID="{6182CB33-2BF9-4CE9-8502-C76A58C03D69}" presName="Child3Accent3" presStyleLbl="alignNode1" presStyleIdx="29" presStyleCnt="34"/>
      <dgm:spPr/>
    </dgm:pt>
    <dgm:pt modelId="{7A8D01D0-B45E-434F-B758-297FA1E74E8A}" type="pres">
      <dgm:prSet presAssocID="{6182CB33-2BF9-4CE9-8502-C76A58C03D69}" presName="Child3Accent4" presStyleLbl="alignNode1" presStyleIdx="30" presStyleCnt="34"/>
      <dgm:spPr/>
    </dgm:pt>
    <dgm:pt modelId="{E9EC5B3A-B8A7-4170-87A2-6A881D1EBFA0}" type="pres">
      <dgm:prSet presAssocID="{6182CB33-2BF9-4CE9-8502-C76A58C03D69}" presName="Child3Accent5" presStyleLbl="alignNode1" presStyleIdx="31" presStyleCnt="34"/>
      <dgm:spPr/>
    </dgm:pt>
    <dgm:pt modelId="{A901F3DA-FE3F-463F-AC4C-34AA13F1AD8E}" type="pres">
      <dgm:prSet presAssocID="{6182CB33-2BF9-4CE9-8502-C76A58C03D69}" presName="Child3Accent6" presStyleLbl="alignNode1" presStyleIdx="32" presStyleCnt="34"/>
      <dgm:spPr/>
    </dgm:pt>
    <dgm:pt modelId="{A643A8E1-E41E-4BC5-A128-BA0B80A0C9F6}" type="pres">
      <dgm:prSet presAssocID="{6182CB33-2BF9-4CE9-8502-C76A58C03D69}" presName="Child3Accent7" presStyleLbl="alignNode1" presStyleIdx="33" presStyleCnt="34"/>
      <dgm:spPr/>
    </dgm:pt>
    <dgm:pt modelId="{01B52833-50BC-4D44-BE7D-E1CF883C7BEA}" type="pres">
      <dgm:prSet presAssocID="{6182CB33-2BF9-4CE9-8502-C76A58C03D69}" presName="Child3" presStyleLbl="revTx" presStyleIdx="2" presStyleCnt="3">
        <dgm:presLayoutVars>
          <dgm:chMax/>
          <dgm:chPref val="0"/>
          <dgm:bulletEnabled val="1"/>
        </dgm:presLayoutVars>
      </dgm:prSet>
      <dgm:spPr/>
      <dgm:t>
        <a:bodyPr/>
        <a:lstStyle/>
        <a:p>
          <a:endParaRPr lang="en-CA"/>
        </a:p>
      </dgm:t>
    </dgm:pt>
  </dgm:ptLst>
  <dgm:cxnLst>
    <dgm:cxn modelId="{7FD7891F-C78F-40CA-9B5A-6C1E78E22413}" type="presOf" srcId="{C81214E3-C834-4828-9528-563C75629250}" destId="{17C010E0-8700-42F8-BB7C-ADB557F610C9}" srcOrd="0" destOrd="0" presId="urn:microsoft.com/office/officeart/2011/layout/ConvergingText#1"/>
    <dgm:cxn modelId="{7539BE97-21CB-4F92-95AD-BF03EB1E8E7D}" srcId="{D83EB2A0-2D45-4996-A7E1-4038ACBCAF4A}" destId="{C81214E3-C834-4828-9528-563C75629250}" srcOrd="0" destOrd="0" parTransId="{BCCBC637-962C-465A-A32E-84CF8D8FE847}" sibTransId="{14F26437-2743-467B-A343-1D371A4CA4DD}"/>
    <dgm:cxn modelId="{C900FF33-E074-4D53-AD3D-CABE038AE5EB}" type="presOf" srcId="{6182CB33-2BF9-4CE9-8502-C76A58C03D69}" destId="{01B52833-50BC-4D44-BE7D-E1CF883C7BEA}" srcOrd="0" destOrd="0" presId="urn:microsoft.com/office/officeart/2011/layout/ConvergingText#1"/>
    <dgm:cxn modelId="{5DCB6C6F-1202-49B1-8281-8C4E79DEAA71}" srcId="{D83EB2A0-2D45-4996-A7E1-4038ACBCAF4A}" destId="{6FFE82DC-9AF8-482C-AA81-DC624FC4D89E}" srcOrd="1" destOrd="0" parTransId="{51CCC01A-E613-4744-816D-3000AC9A301A}" sibTransId="{5E5F6699-A6AB-498A-B8B4-905344CC077A}"/>
    <dgm:cxn modelId="{DE95492F-2E65-4F60-9F3D-0EAE5A56993C}" srcId="{D83EB2A0-2D45-4996-A7E1-4038ACBCAF4A}" destId="{6182CB33-2BF9-4CE9-8502-C76A58C03D69}" srcOrd="2" destOrd="0" parTransId="{6EF93A50-C5A3-4476-84D1-5B21449810AC}" sibTransId="{F871A8CB-5B80-4803-AA06-9ACE975E0801}"/>
    <dgm:cxn modelId="{C7FD3FE6-2CAF-44E2-A0D1-E6833C5DB7A8}" type="presOf" srcId="{C864A5F9-C0AB-4278-A84F-62A1A42B1316}" destId="{70D16203-ABD8-4172-98F6-0EB1BE7A4FB6}" srcOrd="0" destOrd="0" presId="urn:microsoft.com/office/officeart/2011/layout/ConvergingText#1"/>
    <dgm:cxn modelId="{98D3FC57-C056-40D4-BC6D-7D8003F01E5B}" srcId="{C864A5F9-C0AB-4278-A84F-62A1A42B1316}" destId="{D83EB2A0-2D45-4996-A7E1-4038ACBCAF4A}" srcOrd="0" destOrd="0" parTransId="{5716848A-AC7A-4038-A005-51F4182AA763}" sibTransId="{AAE0087E-D4EA-44BC-9FB5-5B5D795AF365}"/>
    <dgm:cxn modelId="{56B1A8EC-EAE2-4AF6-9233-A5E2D8B3E3E0}" type="presOf" srcId="{6FFE82DC-9AF8-482C-AA81-DC624FC4D89E}" destId="{32E67C2A-8AFA-4C92-87AB-8D5780350829}" srcOrd="0" destOrd="0" presId="urn:microsoft.com/office/officeart/2011/layout/ConvergingText#1"/>
    <dgm:cxn modelId="{0A90C8CF-AA4A-4FED-BD5E-4E5CDAF7AF6B}" type="presOf" srcId="{D83EB2A0-2D45-4996-A7E1-4038ACBCAF4A}" destId="{D9065677-DE50-46B0-9F38-315A91CC0C4D}" srcOrd="0" destOrd="0" presId="urn:microsoft.com/office/officeart/2011/layout/ConvergingText#1"/>
    <dgm:cxn modelId="{327D1260-6F98-4D25-BB7A-6353DFA682D6}" type="presParOf" srcId="{70D16203-ABD8-4172-98F6-0EB1BE7A4FB6}" destId="{64F2716C-8176-40C9-817F-E6AE84C5F060}" srcOrd="0" destOrd="0" presId="urn:microsoft.com/office/officeart/2011/layout/ConvergingText#1"/>
    <dgm:cxn modelId="{ECCB54EB-95F3-4CBF-ADBF-8991B5D48586}" type="presParOf" srcId="{64F2716C-8176-40C9-817F-E6AE84C5F060}" destId="{C9523F58-684F-4267-89F4-E174D6E550BB}" srcOrd="0" destOrd="0" presId="urn:microsoft.com/office/officeart/2011/layout/ConvergingText#1"/>
    <dgm:cxn modelId="{92644058-E2D5-4F30-922D-2B5197FCC723}" type="presParOf" srcId="{64F2716C-8176-40C9-817F-E6AE84C5F060}" destId="{62424F65-7FBE-44C7-9895-C524A3E0A34C}" srcOrd="1" destOrd="0" presId="urn:microsoft.com/office/officeart/2011/layout/ConvergingText#1"/>
    <dgm:cxn modelId="{666117C9-F70B-4966-82A2-11DB7289ECC6}" type="presParOf" srcId="{64F2716C-8176-40C9-817F-E6AE84C5F060}" destId="{E50A29CE-D7FC-4DA9-8F7A-5F18E8E83C0E}" srcOrd="2" destOrd="0" presId="urn:microsoft.com/office/officeart/2011/layout/ConvergingText#1"/>
    <dgm:cxn modelId="{85D9D569-AEB0-40CE-B9D5-0EEA2B0C72A3}" type="presParOf" srcId="{64F2716C-8176-40C9-817F-E6AE84C5F060}" destId="{5FC107F8-D39E-40D0-817A-9831DC5BC96B}" srcOrd="3" destOrd="0" presId="urn:microsoft.com/office/officeart/2011/layout/ConvergingText#1"/>
    <dgm:cxn modelId="{F19F0B18-FA2F-4B4F-BE32-4D8F30386B1C}" type="presParOf" srcId="{64F2716C-8176-40C9-817F-E6AE84C5F060}" destId="{BA48F54A-673C-4A96-89CA-7810ECE955E8}" srcOrd="4" destOrd="0" presId="urn:microsoft.com/office/officeart/2011/layout/ConvergingText#1"/>
    <dgm:cxn modelId="{71412405-A01D-4BEA-A7B1-F99B5EC716C0}" type="presParOf" srcId="{64F2716C-8176-40C9-817F-E6AE84C5F060}" destId="{6796B494-4E36-40AF-BAEC-0F0E9D13DD08}" srcOrd="5" destOrd="0" presId="urn:microsoft.com/office/officeart/2011/layout/ConvergingText#1"/>
    <dgm:cxn modelId="{2D2CF9A9-8316-4383-A4EC-D13D32FC1E3F}" type="presParOf" srcId="{64F2716C-8176-40C9-817F-E6AE84C5F060}" destId="{E59F227B-DA59-41F3-B7A5-4A8794A272B2}" srcOrd="6" destOrd="0" presId="urn:microsoft.com/office/officeart/2011/layout/ConvergingText#1"/>
    <dgm:cxn modelId="{B31B61A9-D5CA-43EE-8DCA-17970C492D9E}" type="presParOf" srcId="{64F2716C-8176-40C9-817F-E6AE84C5F060}" destId="{E40FE64C-BDE4-48A7-BCD8-A96105F333AE}" srcOrd="7" destOrd="0" presId="urn:microsoft.com/office/officeart/2011/layout/ConvergingText#1"/>
    <dgm:cxn modelId="{6DCE21B5-ED63-4677-B6F2-09666F2F7A48}" type="presParOf" srcId="{64F2716C-8176-40C9-817F-E6AE84C5F060}" destId="{6C29F01F-FEC3-42F3-92EF-10CEF9C50246}" srcOrd="8" destOrd="0" presId="urn:microsoft.com/office/officeart/2011/layout/ConvergingText#1"/>
    <dgm:cxn modelId="{5B55136D-C73B-472D-A087-70D3562694CA}" type="presParOf" srcId="{64F2716C-8176-40C9-817F-E6AE84C5F060}" destId="{082F3F89-0CD3-41BA-A2A2-41792266585E}" srcOrd="9" destOrd="0" presId="urn:microsoft.com/office/officeart/2011/layout/ConvergingText#1"/>
    <dgm:cxn modelId="{0712DFB6-D03C-4D3A-BD1D-3B46E2AB13F6}" type="presParOf" srcId="{64F2716C-8176-40C9-817F-E6AE84C5F060}" destId="{D9065677-DE50-46B0-9F38-315A91CC0C4D}" srcOrd="10" destOrd="0" presId="urn:microsoft.com/office/officeart/2011/layout/ConvergingText#1"/>
    <dgm:cxn modelId="{3ADA2070-47FC-4BC1-8CB4-030D192C038C}" type="presParOf" srcId="{64F2716C-8176-40C9-817F-E6AE84C5F060}" destId="{F2DAD7B3-D203-4846-8C2B-A7204408CCFB}" srcOrd="11" destOrd="0" presId="urn:microsoft.com/office/officeart/2011/layout/ConvergingText#1"/>
    <dgm:cxn modelId="{359B372F-B91A-4607-82A0-30B4A21826EA}" type="presParOf" srcId="{64F2716C-8176-40C9-817F-E6AE84C5F060}" destId="{2574C100-DAB9-41A6-BEA6-93A41943E5C6}" srcOrd="12" destOrd="0" presId="urn:microsoft.com/office/officeart/2011/layout/ConvergingText#1"/>
    <dgm:cxn modelId="{86B0E764-56F7-4C69-B41F-A47BF42DAF5E}" type="presParOf" srcId="{64F2716C-8176-40C9-817F-E6AE84C5F060}" destId="{5A017F67-FFE2-425E-B70C-7E2F4CC9294B}" srcOrd="13" destOrd="0" presId="urn:microsoft.com/office/officeart/2011/layout/ConvergingText#1"/>
    <dgm:cxn modelId="{D1B7EF2B-8EC6-41DE-8946-64CF89A080E7}" type="presParOf" srcId="{64F2716C-8176-40C9-817F-E6AE84C5F060}" destId="{AC0A3261-95C6-44DF-9138-FE4AA1AC0050}" srcOrd="14" destOrd="0" presId="urn:microsoft.com/office/officeart/2011/layout/ConvergingText#1"/>
    <dgm:cxn modelId="{A64357CD-A01F-4AA0-9807-9A91DA9D1FC7}" type="presParOf" srcId="{64F2716C-8176-40C9-817F-E6AE84C5F060}" destId="{729027FB-BE9D-4A23-9125-AAEB9AAAE7F2}" srcOrd="15" destOrd="0" presId="urn:microsoft.com/office/officeart/2011/layout/ConvergingText#1"/>
    <dgm:cxn modelId="{A8D14327-0B99-4BA8-B263-EB01D0651296}" type="presParOf" srcId="{64F2716C-8176-40C9-817F-E6AE84C5F060}" destId="{21DD1C02-E867-4662-9078-5F4C4713E720}" srcOrd="16" destOrd="0" presId="urn:microsoft.com/office/officeart/2011/layout/ConvergingText#1"/>
    <dgm:cxn modelId="{6A556CD5-C691-4D0A-8261-0FAA2629A430}" type="presParOf" srcId="{64F2716C-8176-40C9-817F-E6AE84C5F060}" destId="{FD73B0AD-DF3F-43FC-B50C-2AD678DAF8F6}" srcOrd="17" destOrd="0" presId="urn:microsoft.com/office/officeart/2011/layout/ConvergingText#1"/>
    <dgm:cxn modelId="{2FBA0286-CD25-4CE2-A249-3CCA4493243E}" type="presParOf" srcId="{64F2716C-8176-40C9-817F-E6AE84C5F060}" destId="{CA913D2E-CA67-4856-8F86-88E65A884771}" srcOrd="18" destOrd="0" presId="urn:microsoft.com/office/officeart/2011/layout/ConvergingText#1"/>
    <dgm:cxn modelId="{2A53BCD4-1027-4286-8107-FDAB92888ED0}" type="presParOf" srcId="{64F2716C-8176-40C9-817F-E6AE84C5F060}" destId="{C7ADB630-B706-4EE9-9F77-B9C0227EDC01}" srcOrd="19" destOrd="0" presId="urn:microsoft.com/office/officeart/2011/layout/ConvergingText#1"/>
    <dgm:cxn modelId="{C1233B9A-9E26-4545-8BDE-E74EA9C29B19}" type="presParOf" srcId="{64F2716C-8176-40C9-817F-E6AE84C5F060}" destId="{17C010E0-8700-42F8-BB7C-ADB557F610C9}" srcOrd="20" destOrd="0" presId="urn:microsoft.com/office/officeart/2011/layout/ConvergingText#1"/>
    <dgm:cxn modelId="{41B32E3E-7352-4A43-9288-7BB4728DEE62}" type="presParOf" srcId="{64F2716C-8176-40C9-817F-E6AE84C5F060}" destId="{905CB6A7-30EE-4EDE-80D5-A02CE3C10183}" srcOrd="21" destOrd="0" presId="urn:microsoft.com/office/officeart/2011/layout/ConvergingText#1"/>
    <dgm:cxn modelId="{C3BC0459-327C-41DB-A12A-EED15293473D}" type="presParOf" srcId="{64F2716C-8176-40C9-817F-E6AE84C5F060}" destId="{6ADDFB56-0318-4E53-B557-85FB1B41461F}" srcOrd="22" destOrd="0" presId="urn:microsoft.com/office/officeart/2011/layout/ConvergingText#1"/>
    <dgm:cxn modelId="{F02DBB38-2E23-4DD5-A331-8475AA19462B}" type="presParOf" srcId="{64F2716C-8176-40C9-817F-E6AE84C5F060}" destId="{9AE422A0-6F3B-44C1-967F-62E193458DBC}" srcOrd="23" destOrd="0" presId="urn:microsoft.com/office/officeart/2011/layout/ConvergingText#1"/>
    <dgm:cxn modelId="{1C739280-FDCC-4BA5-9449-1A4172F1E056}" type="presParOf" srcId="{64F2716C-8176-40C9-817F-E6AE84C5F060}" destId="{EFC71F7C-E67F-481A-8C48-240E7F9E1917}" srcOrd="24" destOrd="0" presId="urn:microsoft.com/office/officeart/2011/layout/ConvergingText#1"/>
    <dgm:cxn modelId="{69CDCC8A-90E0-44A4-A067-028E1CA4A6A0}" type="presParOf" srcId="{64F2716C-8176-40C9-817F-E6AE84C5F060}" destId="{BE4F97C5-EE8D-482C-BA6D-2CB2189498C0}" srcOrd="25" destOrd="0" presId="urn:microsoft.com/office/officeart/2011/layout/ConvergingText#1"/>
    <dgm:cxn modelId="{6B683D7F-C0E6-4D73-8621-2E1F26A470FE}" type="presParOf" srcId="{64F2716C-8176-40C9-817F-E6AE84C5F060}" destId="{8416E206-CE67-4093-9D94-4A7B7D998AB9}" srcOrd="26" destOrd="0" presId="urn:microsoft.com/office/officeart/2011/layout/ConvergingText#1"/>
    <dgm:cxn modelId="{79236985-287B-4B3D-BD2C-7ABCEDB4C41F}" type="presParOf" srcId="{64F2716C-8176-40C9-817F-E6AE84C5F060}" destId="{3C6545EA-B602-4614-A2C0-7FE545823A77}" srcOrd="27" destOrd="0" presId="urn:microsoft.com/office/officeart/2011/layout/ConvergingText#1"/>
    <dgm:cxn modelId="{9A6510EC-4B38-4E87-BC8C-23915D7BCBC5}" type="presParOf" srcId="{64F2716C-8176-40C9-817F-E6AE84C5F060}" destId="{32E67C2A-8AFA-4C92-87AB-8D5780350829}" srcOrd="28" destOrd="0" presId="urn:microsoft.com/office/officeart/2011/layout/ConvergingText#1"/>
    <dgm:cxn modelId="{1E99D846-8C68-42B9-91E9-22E5EDDD4CAA}" type="presParOf" srcId="{64F2716C-8176-40C9-817F-E6AE84C5F060}" destId="{480E40EB-DB69-4F48-9D10-3820F42C4F14}" srcOrd="29" destOrd="0" presId="urn:microsoft.com/office/officeart/2011/layout/ConvergingText#1"/>
    <dgm:cxn modelId="{E136DD2D-A81A-4ABB-9A57-C8EA0660E586}" type="presParOf" srcId="{64F2716C-8176-40C9-817F-E6AE84C5F060}" destId="{6B1F7403-7974-4104-9EA6-4B66644A395B}" srcOrd="30" destOrd="0" presId="urn:microsoft.com/office/officeart/2011/layout/ConvergingText#1"/>
    <dgm:cxn modelId="{3247B5C5-AB6F-4C72-B19A-F7E09E9E04DF}" type="presParOf" srcId="{64F2716C-8176-40C9-817F-E6AE84C5F060}" destId="{32C619D5-51B3-41C9-AC19-F2805B37560C}" srcOrd="31" destOrd="0" presId="urn:microsoft.com/office/officeart/2011/layout/ConvergingText#1"/>
    <dgm:cxn modelId="{02B7F61C-4CEE-43C0-B4FA-B3F7014320EE}" type="presParOf" srcId="{64F2716C-8176-40C9-817F-E6AE84C5F060}" destId="{7A8D01D0-B45E-434F-B758-297FA1E74E8A}" srcOrd="32" destOrd="0" presId="urn:microsoft.com/office/officeart/2011/layout/ConvergingText#1"/>
    <dgm:cxn modelId="{2A139199-18A7-4DD8-8A16-E915FA5F0C5C}" type="presParOf" srcId="{64F2716C-8176-40C9-817F-E6AE84C5F060}" destId="{E9EC5B3A-B8A7-4170-87A2-6A881D1EBFA0}" srcOrd="33" destOrd="0" presId="urn:microsoft.com/office/officeart/2011/layout/ConvergingText#1"/>
    <dgm:cxn modelId="{21553F71-D6FA-4790-A3BA-6F284157A67F}" type="presParOf" srcId="{64F2716C-8176-40C9-817F-E6AE84C5F060}" destId="{A901F3DA-FE3F-463F-AC4C-34AA13F1AD8E}" srcOrd="34" destOrd="0" presId="urn:microsoft.com/office/officeart/2011/layout/ConvergingText#1"/>
    <dgm:cxn modelId="{0A5C1410-D711-4E0B-AA91-69450F1DFF58}" type="presParOf" srcId="{64F2716C-8176-40C9-817F-E6AE84C5F060}" destId="{A643A8E1-E41E-4BC5-A128-BA0B80A0C9F6}" srcOrd="35" destOrd="0" presId="urn:microsoft.com/office/officeart/2011/layout/ConvergingText#1"/>
    <dgm:cxn modelId="{DDE16FCA-A271-4642-844D-AFB0776EC94A}" type="presParOf" srcId="{64F2716C-8176-40C9-817F-E6AE84C5F060}" destId="{01B52833-50BC-4D44-BE7D-E1CF883C7BEA}" srcOrd="36" destOrd="0" presId="urn:microsoft.com/office/officeart/2011/layout/ConvergingTex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95CE2A-D229-4D8C-A9E0-05495CC2CB2D}">
      <dsp:nvSpPr>
        <dsp:cNvPr id="0" name=""/>
        <dsp:cNvSpPr/>
      </dsp:nvSpPr>
      <dsp:spPr>
        <a:xfrm>
          <a:off x="0" y="0"/>
          <a:ext cx="3932238" cy="3951288"/>
        </a:xfrm>
        <a:prstGeom prst="roundRect">
          <a:avLst>
            <a:gd name="adj" fmla="val 8500"/>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3066639" numCol="1" spcCol="1270" anchor="t" anchorCtr="0">
          <a:noAutofit/>
        </a:bodyPr>
        <a:lstStyle/>
        <a:p>
          <a:pPr lvl="0" algn="l" defTabSz="1200150">
            <a:lnSpc>
              <a:spcPct val="90000"/>
            </a:lnSpc>
            <a:spcBef>
              <a:spcPct val="0"/>
            </a:spcBef>
            <a:spcAft>
              <a:spcPct val="35000"/>
            </a:spcAft>
          </a:pPr>
          <a:r>
            <a:rPr lang="en-CA" sz="2700" kern="1200" dirty="0" smtClean="0"/>
            <a:t>Call for Proposals ($$)</a:t>
          </a:r>
          <a:endParaRPr lang="en-CA" sz="2700" kern="1200" dirty="0"/>
        </a:p>
      </dsp:txBody>
      <dsp:txXfrm>
        <a:off x="97896" y="97896"/>
        <a:ext cx="3736446" cy="3755496"/>
      </dsp:txXfrm>
    </dsp:sp>
    <dsp:sp modelId="{6D8BEC22-9119-41E0-9127-8EE38FD184BB}">
      <dsp:nvSpPr>
        <dsp:cNvPr id="0" name=""/>
        <dsp:cNvSpPr/>
      </dsp:nvSpPr>
      <dsp:spPr>
        <a:xfrm>
          <a:off x="98305" y="987822"/>
          <a:ext cx="589835" cy="1368094"/>
        </a:xfrm>
        <a:prstGeom prst="roundRect">
          <a:avLst>
            <a:gd name="adj" fmla="val 10500"/>
          </a:avLst>
        </a:prstGeom>
        <a:solidFill>
          <a:schemeClr val="lt1">
            <a:alpha val="90000"/>
            <a:hueOff val="0"/>
            <a:satOff val="0"/>
            <a:lumOff val="0"/>
            <a:alphaOff val="0"/>
          </a:schemeClr>
        </a:solidFill>
        <a:ln w="1079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CA" sz="900" kern="1200" dirty="0" smtClean="0"/>
            <a:t>Country</a:t>
          </a:r>
          <a:endParaRPr lang="en-CA" sz="900" kern="1200" dirty="0"/>
        </a:p>
      </dsp:txBody>
      <dsp:txXfrm>
        <a:off x="116444" y="1005961"/>
        <a:ext cx="553557" cy="1331816"/>
      </dsp:txXfrm>
    </dsp:sp>
    <dsp:sp modelId="{F73B223A-728D-44E2-8004-25ADE2FB8F25}">
      <dsp:nvSpPr>
        <dsp:cNvPr id="0" name=""/>
        <dsp:cNvSpPr/>
      </dsp:nvSpPr>
      <dsp:spPr>
        <a:xfrm>
          <a:off x="98305" y="2385091"/>
          <a:ext cx="589835" cy="1368094"/>
        </a:xfrm>
        <a:prstGeom prst="roundRect">
          <a:avLst>
            <a:gd name="adj" fmla="val 10500"/>
          </a:avLst>
        </a:prstGeom>
        <a:solidFill>
          <a:schemeClr val="lt1">
            <a:alpha val="90000"/>
            <a:hueOff val="0"/>
            <a:satOff val="0"/>
            <a:lumOff val="0"/>
            <a:alphaOff val="0"/>
          </a:schemeClr>
        </a:solidFill>
        <a:ln w="10795" cap="flat" cmpd="sng" algn="ctr">
          <a:solidFill>
            <a:schemeClr val="accent2">
              <a:hueOff val="-154308"/>
              <a:satOff val="-3183"/>
              <a:lumOff val="-298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CA" sz="1200" kern="1200" dirty="0" smtClean="0"/>
            <a:t>IO</a:t>
          </a:r>
        </a:p>
        <a:p>
          <a:pPr lvl="0" algn="ctr" defTabSz="533400">
            <a:lnSpc>
              <a:spcPct val="90000"/>
            </a:lnSpc>
            <a:spcBef>
              <a:spcPct val="0"/>
            </a:spcBef>
            <a:spcAft>
              <a:spcPct val="35000"/>
            </a:spcAft>
          </a:pPr>
          <a:r>
            <a:rPr lang="en-CA" sz="1200" kern="1200" dirty="0" smtClean="0"/>
            <a:t>NGO</a:t>
          </a:r>
        </a:p>
        <a:p>
          <a:pPr lvl="0" algn="ctr" defTabSz="533400">
            <a:lnSpc>
              <a:spcPct val="90000"/>
            </a:lnSpc>
            <a:spcBef>
              <a:spcPct val="0"/>
            </a:spcBef>
            <a:spcAft>
              <a:spcPct val="35000"/>
            </a:spcAft>
          </a:pPr>
          <a:r>
            <a:rPr lang="en-CA" sz="1200" kern="1200" dirty="0" smtClean="0"/>
            <a:t>Bank</a:t>
          </a:r>
          <a:endParaRPr lang="en-CA" sz="1200" kern="1200" dirty="0"/>
        </a:p>
      </dsp:txBody>
      <dsp:txXfrm>
        <a:off x="116444" y="2403230"/>
        <a:ext cx="553557" cy="1331816"/>
      </dsp:txXfrm>
    </dsp:sp>
    <dsp:sp modelId="{5D5F8C8B-00EF-4DA7-AB04-F6B7054F5B62}">
      <dsp:nvSpPr>
        <dsp:cNvPr id="0" name=""/>
        <dsp:cNvSpPr/>
      </dsp:nvSpPr>
      <dsp:spPr>
        <a:xfrm>
          <a:off x="786447" y="987822"/>
          <a:ext cx="3047484" cy="2765901"/>
        </a:xfrm>
        <a:prstGeom prst="roundRect">
          <a:avLst>
            <a:gd name="adj" fmla="val 10500"/>
          </a:avLst>
        </a:prstGeom>
        <a:solidFill>
          <a:schemeClr val="accent2">
            <a:hueOff val="-385771"/>
            <a:satOff val="-7957"/>
            <a:lumOff val="-7451"/>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756348" numCol="1" spcCol="1270" anchor="t" anchorCtr="0">
          <a:noAutofit/>
        </a:bodyPr>
        <a:lstStyle/>
        <a:p>
          <a:pPr lvl="0" algn="l" defTabSz="1200150">
            <a:lnSpc>
              <a:spcPct val="90000"/>
            </a:lnSpc>
            <a:spcBef>
              <a:spcPct val="0"/>
            </a:spcBef>
            <a:spcAft>
              <a:spcPct val="35000"/>
            </a:spcAft>
          </a:pPr>
          <a:r>
            <a:rPr lang="en-CA" sz="2700" kern="1200" dirty="0" smtClean="0"/>
            <a:t>Implementing Agency</a:t>
          </a:r>
          <a:endParaRPr lang="en-CA" sz="2700" kern="1200" dirty="0"/>
        </a:p>
      </dsp:txBody>
      <dsp:txXfrm>
        <a:off x="871508" y="1072883"/>
        <a:ext cx="2877362" cy="2595779"/>
      </dsp:txXfrm>
    </dsp:sp>
    <dsp:sp modelId="{F5C52936-E32C-4EE0-A795-DE13681191DD}">
      <dsp:nvSpPr>
        <dsp:cNvPr id="0" name=""/>
        <dsp:cNvSpPr/>
      </dsp:nvSpPr>
      <dsp:spPr>
        <a:xfrm>
          <a:off x="862634" y="1955887"/>
          <a:ext cx="609496" cy="780442"/>
        </a:xfrm>
        <a:prstGeom prst="roundRect">
          <a:avLst>
            <a:gd name="adj" fmla="val 10500"/>
          </a:avLst>
        </a:prstGeom>
        <a:solidFill>
          <a:schemeClr val="lt1">
            <a:alpha val="90000"/>
            <a:hueOff val="0"/>
            <a:satOff val="0"/>
            <a:lumOff val="0"/>
            <a:alphaOff val="0"/>
          </a:schemeClr>
        </a:solidFill>
        <a:ln w="10795" cap="flat" cmpd="sng" algn="ctr">
          <a:solidFill>
            <a:schemeClr val="accent2">
              <a:hueOff val="-308617"/>
              <a:satOff val="-6366"/>
              <a:lumOff val="-59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CA" sz="900" kern="1200" dirty="0" smtClean="0"/>
            <a:t>Specific Project:</a:t>
          </a:r>
        </a:p>
        <a:p>
          <a:pPr lvl="0" algn="ctr" defTabSz="400050">
            <a:lnSpc>
              <a:spcPct val="90000"/>
            </a:lnSpc>
            <a:spcBef>
              <a:spcPct val="0"/>
            </a:spcBef>
            <a:spcAft>
              <a:spcPct val="35000"/>
            </a:spcAft>
          </a:pPr>
          <a:r>
            <a:rPr lang="en-CA" sz="900" kern="1200" dirty="0" smtClean="0"/>
            <a:t>Independent</a:t>
          </a:r>
          <a:endParaRPr lang="en-CA" sz="900" kern="1200" dirty="0"/>
        </a:p>
      </dsp:txBody>
      <dsp:txXfrm>
        <a:off x="881378" y="1974631"/>
        <a:ext cx="572008" cy="742954"/>
      </dsp:txXfrm>
    </dsp:sp>
    <dsp:sp modelId="{551DBB1F-D480-4D0D-8F97-6FD9B8E7551A}">
      <dsp:nvSpPr>
        <dsp:cNvPr id="0" name=""/>
        <dsp:cNvSpPr/>
      </dsp:nvSpPr>
      <dsp:spPr>
        <a:xfrm>
          <a:off x="862634" y="2765274"/>
          <a:ext cx="609496" cy="780442"/>
        </a:xfrm>
        <a:prstGeom prst="roundRect">
          <a:avLst>
            <a:gd name="adj" fmla="val 10500"/>
          </a:avLst>
        </a:prstGeom>
        <a:solidFill>
          <a:schemeClr val="lt1">
            <a:alpha val="90000"/>
            <a:hueOff val="0"/>
            <a:satOff val="0"/>
            <a:lumOff val="0"/>
            <a:alphaOff val="0"/>
          </a:schemeClr>
        </a:solidFill>
        <a:ln w="10795" cap="flat" cmpd="sng" algn="ctr">
          <a:solidFill>
            <a:schemeClr val="accent2">
              <a:hueOff val="-462925"/>
              <a:satOff val="-9549"/>
              <a:lumOff val="-894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CA" sz="1200" kern="1200" dirty="0" smtClean="0"/>
            <a:t>Specific Project:</a:t>
          </a:r>
        </a:p>
        <a:p>
          <a:pPr lvl="0" algn="ctr" defTabSz="533400">
            <a:lnSpc>
              <a:spcPct val="90000"/>
            </a:lnSpc>
            <a:spcBef>
              <a:spcPct val="0"/>
            </a:spcBef>
            <a:spcAft>
              <a:spcPct val="35000"/>
            </a:spcAft>
          </a:pPr>
          <a:r>
            <a:rPr lang="en-CA" sz="1200" kern="1200" dirty="0" smtClean="0"/>
            <a:t>Group</a:t>
          </a:r>
          <a:endParaRPr lang="en-CA" sz="1200" kern="1200" dirty="0"/>
        </a:p>
      </dsp:txBody>
      <dsp:txXfrm>
        <a:off x="881378" y="2784018"/>
        <a:ext cx="572008" cy="742954"/>
      </dsp:txXfrm>
    </dsp:sp>
    <dsp:sp modelId="{FB6F5BE6-3AA5-483B-9E70-94AB5905C253}">
      <dsp:nvSpPr>
        <dsp:cNvPr id="0" name=""/>
        <dsp:cNvSpPr/>
      </dsp:nvSpPr>
      <dsp:spPr>
        <a:xfrm>
          <a:off x="1553234" y="1975644"/>
          <a:ext cx="2182392" cy="1580515"/>
        </a:xfrm>
        <a:prstGeom prst="roundRect">
          <a:avLst>
            <a:gd name="adj" fmla="val 10500"/>
          </a:avLst>
        </a:prstGeom>
        <a:solidFill>
          <a:schemeClr val="accent2">
            <a:hueOff val="-771542"/>
            <a:satOff val="-15915"/>
            <a:lumOff val="-14902"/>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892113" numCol="1" spcCol="1270" anchor="t" anchorCtr="0">
          <a:noAutofit/>
        </a:bodyPr>
        <a:lstStyle/>
        <a:p>
          <a:pPr lvl="0" algn="l" defTabSz="1200150">
            <a:lnSpc>
              <a:spcPct val="90000"/>
            </a:lnSpc>
            <a:spcBef>
              <a:spcPct val="0"/>
            </a:spcBef>
            <a:spcAft>
              <a:spcPct val="35000"/>
            </a:spcAft>
          </a:pPr>
          <a:r>
            <a:rPr lang="en-CA" sz="2700" kern="1200" dirty="0" smtClean="0"/>
            <a:t>Country</a:t>
          </a:r>
          <a:endParaRPr lang="en-CA" sz="2700" kern="1200" dirty="0"/>
        </a:p>
      </dsp:txBody>
      <dsp:txXfrm>
        <a:off x="1601840" y="2024250"/>
        <a:ext cx="2085180" cy="1483303"/>
      </dsp:txXfrm>
    </dsp:sp>
    <dsp:sp modelId="{1EA70564-23B0-4B9A-B1E4-E5DEA63213FA}">
      <dsp:nvSpPr>
        <dsp:cNvPr id="0" name=""/>
        <dsp:cNvSpPr/>
      </dsp:nvSpPr>
      <dsp:spPr>
        <a:xfrm>
          <a:off x="1607793" y="2686875"/>
          <a:ext cx="1021451" cy="711231"/>
        </a:xfrm>
        <a:prstGeom prst="roundRect">
          <a:avLst>
            <a:gd name="adj" fmla="val 10500"/>
          </a:avLst>
        </a:prstGeom>
        <a:solidFill>
          <a:schemeClr val="lt1">
            <a:alpha val="90000"/>
            <a:hueOff val="0"/>
            <a:satOff val="0"/>
            <a:lumOff val="0"/>
            <a:alphaOff val="0"/>
          </a:schemeClr>
        </a:solidFill>
        <a:ln w="10795" cap="flat" cmpd="sng" algn="ctr">
          <a:solidFill>
            <a:schemeClr val="accent2">
              <a:hueOff val="-617234"/>
              <a:satOff val="-12732"/>
              <a:lumOff val="-1192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CA" sz="1100" kern="1200" dirty="0" smtClean="0"/>
            <a:t>Specific Project:</a:t>
          </a:r>
        </a:p>
        <a:p>
          <a:pPr lvl="0" algn="ctr" defTabSz="488950">
            <a:lnSpc>
              <a:spcPct val="90000"/>
            </a:lnSpc>
            <a:spcBef>
              <a:spcPct val="0"/>
            </a:spcBef>
            <a:spcAft>
              <a:spcPct val="35000"/>
            </a:spcAft>
          </a:pPr>
          <a:r>
            <a:rPr lang="en-CA" sz="1100" kern="1200" dirty="0" smtClean="0"/>
            <a:t>Independent or Group</a:t>
          </a:r>
          <a:endParaRPr lang="en-CA" sz="1100" kern="1200" dirty="0"/>
        </a:p>
      </dsp:txBody>
      <dsp:txXfrm>
        <a:off x="1629666" y="2708748"/>
        <a:ext cx="977705" cy="667485"/>
      </dsp:txXfrm>
    </dsp:sp>
    <dsp:sp modelId="{F8F8A625-BAD3-4A2F-848F-AAA461153643}">
      <dsp:nvSpPr>
        <dsp:cNvPr id="0" name=""/>
        <dsp:cNvSpPr/>
      </dsp:nvSpPr>
      <dsp:spPr>
        <a:xfrm>
          <a:off x="2658304" y="2686875"/>
          <a:ext cx="1021451" cy="711231"/>
        </a:xfrm>
        <a:prstGeom prst="roundRect">
          <a:avLst>
            <a:gd name="adj" fmla="val 10500"/>
          </a:avLst>
        </a:prstGeom>
        <a:solidFill>
          <a:schemeClr val="lt1">
            <a:alpha val="90000"/>
            <a:hueOff val="0"/>
            <a:satOff val="0"/>
            <a:lumOff val="0"/>
            <a:alphaOff val="0"/>
          </a:schemeClr>
        </a:solidFill>
        <a:ln w="10795" cap="flat" cmpd="sng" algn="ctr">
          <a:solidFill>
            <a:schemeClr val="accent2">
              <a:hueOff val="-771542"/>
              <a:satOff val="-15915"/>
              <a:lumOff val="-1490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CA" sz="1000" kern="1200" dirty="0" smtClean="0"/>
            <a:t>System Development: Institution Strengthening, Materials etc.</a:t>
          </a:r>
          <a:endParaRPr lang="en-CA" sz="1000" kern="1200" dirty="0"/>
        </a:p>
      </dsp:txBody>
      <dsp:txXfrm>
        <a:off x="2680177" y="2708748"/>
        <a:ext cx="977705" cy="6674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523F58-684F-4267-89F4-E174D6E550BB}">
      <dsp:nvSpPr>
        <dsp:cNvPr id="0" name=""/>
        <dsp:cNvSpPr/>
      </dsp:nvSpPr>
      <dsp:spPr>
        <a:xfrm>
          <a:off x="2697648" y="3034579"/>
          <a:ext cx="104526" cy="104524"/>
        </a:xfrm>
        <a:prstGeom prst="ellipse">
          <a:avLst/>
        </a:prstGeom>
        <a:solidFill>
          <a:schemeClr val="accent2">
            <a:hueOff val="0"/>
            <a:satOff val="0"/>
            <a:lumOff val="0"/>
            <a:alphaOff val="0"/>
          </a:schemeClr>
        </a:solidFill>
        <a:ln w="1079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424F65-7FBE-44C7-9895-C524A3E0A34C}">
      <dsp:nvSpPr>
        <dsp:cNvPr id="0" name=""/>
        <dsp:cNvSpPr/>
      </dsp:nvSpPr>
      <dsp:spPr>
        <a:xfrm>
          <a:off x="2821481" y="3210287"/>
          <a:ext cx="104526" cy="104524"/>
        </a:xfrm>
        <a:prstGeom prst="ellipse">
          <a:avLst/>
        </a:prstGeom>
        <a:solidFill>
          <a:schemeClr val="accent2">
            <a:hueOff val="-23380"/>
            <a:satOff val="-482"/>
            <a:lumOff val="-452"/>
            <a:alphaOff val="0"/>
          </a:schemeClr>
        </a:solidFill>
        <a:ln w="10795" cap="flat" cmpd="sng" algn="ctr">
          <a:solidFill>
            <a:schemeClr val="accent2">
              <a:hueOff val="-23380"/>
              <a:satOff val="-482"/>
              <a:lumOff val="-45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0A29CE-D7FC-4DA9-8F7A-5F18E8E83C0E}">
      <dsp:nvSpPr>
        <dsp:cNvPr id="0" name=""/>
        <dsp:cNvSpPr/>
      </dsp:nvSpPr>
      <dsp:spPr>
        <a:xfrm>
          <a:off x="2821480" y="3210287"/>
          <a:ext cx="104526" cy="104524"/>
        </a:xfrm>
        <a:prstGeom prst="ellipse">
          <a:avLst/>
        </a:prstGeom>
        <a:solidFill>
          <a:schemeClr val="accent2">
            <a:hueOff val="-46760"/>
            <a:satOff val="-965"/>
            <a:lumOff val="-903"/>
            <a:alphaOff val="0"/>
          </a:schemeClr>
        </a:solidFill>
        <a:ln w="10795" cap="flat" cmpd="sng" algn="ctr">
          <a:solidFill>
            <a:schemeClr val="accent2">
              <a:hueOff val="-46760"/>
              <a:satOff val="-965"/>
              <a:lumOff val="-90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C107F8-D39E-40D0-817A-9831DC5BC96B}">
      <dsp:nvSpPr>
        <dsp:cNvPr id="0" name=""/>
        <dsp:cNvSpPr/>
      </dsp:nvSpPr>
      <dsp:spPr>
        <a:xfrm>
          <a:off x="2749135" y="2920904"/>
          <a:ext cx="104526" cy="104524"/>
        </a:xfrm>
        <a:prstGeom prst="ellipse">
          <a:avLst/>
        </a:prstGeom>
        <a:solidFill>
          <a:schemeClr val="accent2">
            <a:hueOff val="-70140"/>
            <a:satOff val="-1447"/>
            <a:lumOff val="-1355"/>
            <a:alphaOff val="0"/>
          </a:schemeClr>
        </a:solidFill>
        <a:ln w="10795" cap="flat" cmpd="sng" algn="ctr">
          <a:solidFill>
            <a:schemeClr val="accent2">
              <a:hueOff val="-70140"/>
              <a:satOff val="-1447"/>
              <a:lumOff val="-135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48F54A-673C-4A96-89CA-7810ECE955E8}">
      <dsp:nvSpPr>
        <dsp:cNvPr id="0" name=""/>
        <dsp:cNvSpPr/>
      </dsp:nvSpPr>
      <dsp:spPr>
        <a:xfrm>
          <a:off x="2604444" y="2776213"/>
          <a:ext cx="104526" cy="104524"/>
        </a:xfrm>
        <a:prstGeom prst="ellipse">
          <a:avLst/>
        </a:prstGeom>
        <a:solidFill>
          <a:schemeClr val="accent2">
            <a:hueOff val="-93520"/>
            <a:satOff val="-1929"/>
            <a:lumOff val="-1806"/>
            <a:alphaOff val="0"/>
          </a:schemeClr>
        </a:solidFill>
        <a:ln w="10795" cap="flat" cmpd="sng" algn="ctr">
          <a:solidFill>
            <a:schemeClr val="accent2">
              <a:hueOff val="-93520"/>
              <a:satOff val="-1929"/>
              <a:lumOff val="-180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96B494-4E36-40AF-BAEC-0F0E9D13DD08}">
      <dsp:nvSpPr>
        <dsp:cNvPr id="0" name=""/>
        <dsp:cNvSpPr/>
      </dsp:nvSpPr>
      <dsp:spPr>
        <a:xfrm>
          <a:off x="2416133" y="2559175"/>
          <a:ext cx="209052" cy="209221"/>
        </a:xfrm>
        <a:prstGeom prst="ellipse">
          <a:avLst/>
        </a:prstGeom>
        <a:solidFill>
          <a:schemeClr val="accent2">
            <a:hueOff val="-116900"/>
            <a:satOff val="-2411"/>
            <a:lumOff val="-2258"/>
            <a:alphaOff val="0"/>
          </a:schemeClr>
        </a:solidFill>
        <a:ln w="10795" cap="flat" cmpd="sng" algn="ctr">
          <a:solidFill>
            <a:schemeClr val="accent2">
              <a:hueOff val="-116900"/>
              <a:satOff val="-2411"/>
              <a:lumOff val="-225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9F227B-DA59-41F3-B7A5-4A8794A272B2}">
      <dsp:nvSpPr>
        <dsp:cNvPr id="0" name=""/>
        <dsp:cNvSpPr/>
      </dsp:nvSpPr>
      <dsp:spPr>
        <a:xfrm>
          <a:off x="2821481" y="3137941"/>
          <a:ext cx="104526" cy="104524"/>
        </a:xfrm>
        <a:prstGeom prst="ellipse">
          <a:avLst/>
        </a:prstGeom>
        <a:solidFill>
          <a:schemeClr val="accent2">
            <a:hueOff val="-140280"/>
            <a:satOff val="-2894"/>
            <a:lumOff val="-2709"/>
            <a:alphaOff val="0"/>
          </a:schemeClr>
        </a:solidFill>
        <a:ln w="10795" cap="flat" cmpd="sng" algn="ctr">
          <a:solidFill>
            <a:schemeClr val="accent2">
              <a:hueOff val="-140280"/>
              <a:satOff val="-2894"/>
              <a:lumOff val="-270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0FE64C-BDE4-48A7-BCD8-A96105F333AE}">
      <dsp:nvSpPr>
        <dsp:cNvPr id="0" name=""/>
        <dsp:cNvSpPr/>
      </dsp:nvSpPr>
      <dsp:spPr>
        <a:xfrm>
          <a:off x="2821481" y="3210287"/>
          <a:ext cx="104526" cy="104524"/>
        </a:xfrm>
        <a:prstGeom prst="ellipse">
          <a:avLst/>
        </a:prstGeom>
        <a:solidFill>
          <a:schemeClr val="accent2">
            <a:hueOff val="-163660"/>
            <a:satOff val="-3376"/>
            <a:lumOff val="-3161"/>
            <a:alphaOff val="0"/>
          </a:schemeClr>
        </a:solidFill>
        <a:ln w="10795" cap="flat" cmpd="sng" algn="ctr">
          <a:solidFill>
            <a:schemeClr val="accent2">
              <a:hueOff val="-163660"/>
              <a:satOff val="-3376"/>
              <a:lumOff val="-316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29F01F-FEC3-42F3-92EF-10CEF9C50246}">
      <dsp:nvSpPr>
        <dsp:cNvPr id="0" name=""/>
        <dsp:cNvSpPr/>
      </dsp:nvSpPr>
      <dsp:spPr>
        <a:xfrm>
          <a:off x="2645384" y="3006291"/>
          <a:ext cx="104526" cy="104524"/>
        </a:xfrm>
        <a:prstGeom prst="ellipse">
          <a:avLst/>
        </a:prstGeom>
        <a:solidFill>
          <a:schemeClr val="accent2">
            <a:hueOff val="-187040"/>
            <a:satOff val="-3858"/>
            <a:lumOff val="-3613"/>
            <a:alphaOff val="0"/>
          </a:schemeClr>
        </a:solidFill>
        <a:ln w="10795" cap="flat" cmpd="sng" algn="ctr">
          <a:solidFill>
            <a:schemeClr val="accent2">
              <a:hueOff val="-187040"/>
              <a:satOff val="-3858"/>
              <a:lumOff val="-361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2F3F89-0CD3-41BA-A2A2-41792266585E}">
      <dsp:nvSpPr>
        <dsp:cNvPr id="0" name=""/>
        <dsp:cNvSpPr/>
      </dsp:nvSpPr>
      <dsp:spPr>
        <a:xfrm>
          <a:off x="2821481" y="3282632"/>
          <a:ext cx="104526" cy="104524"/>
        </a:xfrm>
        <a:prstGeom prst="ellipse">
          <a:avLst/>
        </a:prstGeom>
        <a:solidFill>
          <a:schemeClr val="accent2">
            <a:hueOff val="-210421"/>
            <a:satOff val="-4340"/>
            <a:lumOff val="-4064"/>
            <a:alphaOff val="0"/>
          </a:schemeClr>
        </a:solidFill>
        <a:ln w="10795" cap="flat" cmpd="sng" algn="ctr">
          <a:solidFill>
            <a:schemeClr val="accent2">
              <a:hueOff val="-210421"/>
              <a:satOff val="-4340"/>
              <a:lumOff val="-406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065677-DE50-46B0-9F38-315A91CC0C4D}">
      <dsp:nvSpPr>
        <dsp:cNvPr id="0" name=""/>
        <dsp:cNvSpPr/>
      </dsp:nvSpPr>
      <dsp:spPr>
        <a:xfrm>
          <a:off x="1511351" y="1473992"/>
          <a:ext cx="1310129" cy="1211688"/>
        </a:xfrm>
        <a:prstGeom prst="ellipse">
          <a:avLst/>
        </a:prstGeom>
        <a:solidFill>
          <a:schemeClr val="accent2">
            <a:hueOff val="-233801"/>
            <a:satOff val="-4823"/>
            <a:lumOff val="-4516"/>
            <a:alphaOff val="0"/>
          </a:schemeClr>
        </a:solidFill>
        <a:ln w="10795" cap="flat" cmpd="sng" algn="ctr">
          <a:solidFill>
            <a:schemeClr val="accent2">
              <a:hueOff val="-233801"/>
              <a:satOff val="-4823"/>
              <a:lumOff val="-451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CA" sz="1800" kern="1200" dirty="0" smtClean="0"/>
            <a:t>SICA:</a:t>
          </a:r>
        </a:p>
        <a:p>
          <a:pPr lvl="0" algn="ctr" defTabSz="800100">
            <a:lnSpc>
              <a:spcPct val="90000"/>
            </a:lnSpc>
            <a:spcBef>
              <a:spcPct val="0"/>
            </a:spcBef>
            <a:spcAft>
              <a:spcPct val="35000"/>
            </a:spcAft>
          </a:pPr>
          <a:r>
            <a:rPr lang="en-CA" sz="1800" kern="1200" dirty="0" smtClean="0"/>
            <a:t>Defining Priorities</a:t>
          </a:r>
          <a:endParaRPr lang="en-CA" sz="1800" kern="1200" dirty="0"/>
        </a:p>
      </dsp:txBody>
      <dsp:txXfrm>
        <a:off x="1703215" y="1651440"/>
        <a:ext cx="926401" cy="856792"/>
      </dsp:txXfrm>
    </dsp:sp>
    <dsp:sp modelId="{F2DAD7B3-D203-4846-8C2B-A7204408CCFB}">
      <dsp:nvSpPr>
        <dsp:cNvPr id="0" name=""/>
        <dsp:cNvSpPr/>
      </dsp:nvSpPr>
      <dsp:spPr>
        <a:xfrm>
          <a:off x="1558197" y="1460167"/>
          <a:ext cx="209052" cy="209221"/>
        </a:xfrm>
        <a:prstGeom prst="ellipse">
          <a:avLst/>
        </a:prstGeom>
        <a:solidFill>
          <a:schemeClr val="accent2">
            <a:hueOff val="-257181"/>
            <a:satOff val="-5305"/>
            <a:lumOff val="-4967"/>
            <a:alphaOff val="0"/>
          </a:schemeClr>
        </a:solidFill>
        <a:ln w="10795" cap="flat" cmpd="sng" algn="ctr">
          <a:solidFill>
            <a:schemeClr val="accent2">
              <a:hueOff val="-257181"/>
              <a:satOff val="-5305"/>
              <a:lumOff val="-496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74C100-DAB9-41A6-BEA6-93A41943E5C6}">
      <dsp:nvSpPr>
        <dsp:cNvPr id="0" name=""/>
        <dsp:cNvSpPr/>
      </dsp:nvSpPr>
      <dsp:spPr>
        <a:xfrm>
          <a:off x="1424170" y="1349797"/>
          <a:ext cx="104526" cy="104524"/>
        </a:xfrm>
        <a:prstGeom prst="ellipse">
          <a:avLst/>
        </a:prstGeom>
        <a:solidFill>
          <a:schemeClr val="accent2">
            <a:hueOff val="-280561"/>
            <a:satOff val="-5787"/>
            <a:lumOff val="-5419"/>
            <a:alphaOff val="0"/>
          </a:schemeClr>
        </a:solidFill>
        <a:ln w="10795" cap="flat" cmpd="sng" algn="ctr">
          <a:solidFill>
            <a:schemeClr val="accent2">
              <a:hueOff val="-280561"/>
              <a:satOff val="-5787"/>
              <a:lumOff val="-541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017F67-FFE2-425E-B70C-7E2F4CC9294B}">
      <dsp:nvSpPr>
        <dsp:cNvPr id="0" name=""/>
        <dsp:cNvSpPr/>
      </dsp:nvSpPr>
      <dsp:spPr>
        <a:xfrm>
          <a:off x="1200913" y="1349797"/>
          <a:ext cx="104526" cy="104524"/>
        </a:xfrm>
        <a:prstGeom prst="ellipse">
          <a:avLst/>
        </a:prstGeom>
        <a:solidFill>
          <a:schemeClr val="accent2">
            <a:hueOff val="-303941"/>
            <a:satOff val="-6270"/>
            <a:lumOff val="-5870"/>
            <a:alphaOff val="0"/>
          </a:schemeClr>
        </a:solidFill>
        <a:ln w="10795" cap="flat" cmpd="sng" algn="ctr">
          <a:solidFill>
            <a:schemeClr val="accent2">
              <a:hueOff val="-303941"/>
              <a:satOff val="-6270"/>
              <a:lumOff val="-587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0A3261-95C6-44DF-9138-FE4AA1AC0050}">
      <dsp:nvSpPr>
        <dsp:cNvPr id="0" name=""/>
        <dsp:cNvSpPr/>
      </dsp:nvSpPr>
      <dsp:spPr>
        <a:xfrm>
          <a:off x="977657" y="1349797"/>
          <a:ext cx="104526" cy="104524"/>
        </a:xfrm>
        <a:prstGeom prst="ellipse">
          <a:avLst/>
        </a:prstGeom>
        <a:solidFill>
          <a:schemeClr val="accent2">
            <a:hueOff val="-327321"/>
            <a:satOff val="-6752"/>
            <a:lumOff val="-6322"/>
            <a:alphaOff val="0"/>
          </a:schemeClr>
        </a:solidFill>
        <a:ln w="10795" cap="flat" cmpd="sng" algn="ctr">
          <a:solidFill>
            <a:schemeClr val="accent2">
              <a:hueOff val="-327321"/>
              <a:satOff val="-6752"/>
              <a:lumOff val="-632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9027FB-BE9D-4A23-9125-AAEB9AAAE7F2}">
      <dsp:nvSpPr>
        <dsp:cNvPr id="0" name=""/>
        <dsp:cNvSpPr/>
      </dsp:nvSpPr>
      <dsp:spPr>
        <a:xfrm>
          <a:off x="754401" y="1349797"/>
          <a:ext cx="104526" cy="104524"/>
        </a:xfrm>
        <a:prstGeom prst="ellipse">
          <a:avLst/>
        </a:prstGeom>
        <a:solidFill>
          <a:schemeClr val="accent2">
            <a:hueOff val="-350701"/>
            <a:satOff val="-7234"/>
            <a:lumOff val="-6774"/>
            <a:alphaOff val="0"/>
          </a:schemeClr>
        </a:solidFill>
        <a:ln w="10795" cap="flat" cmpd="sng" algn="ctr">
          <a:solidFill>
            <a:schemeClr val="accent2">
              <a:hueOff val="-350701"/>
              <a:satOff val="-7234"/>
              <a:lumOff val="-677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DD1C02-E867-4662-9078-5F4C4713E720}">
      <dsp:nvSpPr>
        <dsp:cNvPr id="0" name=""/>
        <dsp:cNvSpPr/>
      </dsp:nvSpPr>
      <dsp:spPr>
        <a:xfrm>
          <a:off x="530780" y="1349797"/>
          <a:ext cx="104526" cy="104524"/>
        </a:xfrm>
        <a:prstGeom prst="ellipse">
          <a:avLst/>
        </a:prstGeom>
        <a:solidFill>
          <a:schemeClr val="accent2">
            <a:hueOff val="-374081"/>
            <a:satOff val="-7716"/>
            <a:lumOff val="-7225"/>
            <a:alphaOff val="0"/>
          </a:schemeClr>
        </a:solidFill>
        <a:ln w="10795" cap="flat" cmpd="sng" algn="ctr">
          <a:solidFill>
            <a:schemeClr val="accent2">
              <a:hueOff val="-374081"/>
              <a:satOff val="-7716"/>
              <a:lumOff val="-722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73B0AD-DF3F-43FC-B50C-2AD678DAF8F6}">
      <dsp:nvSpPr>
        <dsp:cNvPr id="0" name=""/>
        <dsp:cNvSpPr/>
      </dsp:nvSpPr>
      <dsp:spPr>
        <a:xfrm>
          <a:off x="307524" y="1349797"/>
          <a:ext cx="104526" cy="104524"/>
        </a:xfrm>
        <a:prstGeom prst="ellipse">
          <a:avLst/>
        </a:prstGeom>
        <a:solidFill>
          <a:schemeClr val="accent2">
            <a:hueOff val="-397461"/>
            <a:satOff val="-8199"/>
            <a:lumOff val="-7677"/>
            <a:alphaOff val="0"/>
          </a:schemeClr>
        </a:solidFill>
        <a:ln w="10795" cap="flat" cmpd="sng" algn="ctr">
          <a:solidFill>
            <a:schemeClr val="accent2">
              <a:hueOff val="-397461"/>
              <a:satOff val="-8199"/>
              <a:lumOff val="-767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C010E0-8700-42F8-BB7C-ADB557F610C9}">
      <dsp:nvSpPr>
        <dsp:cNvPr id="0" name=""/>
        <dsp:cNvSpPr/>
      </dsp:nvSpPr>
      <dsp:spPr>
        <a:xfrm>
          <a:off x="306795" y="1080062"/>
          <a:ext cx="1225178" cy="268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622300">
            <a:lnSpc>
              <a:spcPct val="90000"/>
            </a:lnSpc>
            <a:spcBef>
              <a:spcPct val="0"/>
            </a:spcBef>
            <a:spcAft>
              <a:spcPct val="35000"/>
            </a:spcAft>
          </a:pPr>
          <a:r>
            <a:rPr lang="en-CA" sz="1400" kern="1200" dirty="0" smtClean="0"/>
            <a:t>Issue: </a:t>
          </a:r>
          <a:r>
            <a:rPr lang="en-CA" sz="1400" b="1" kern="1200" dirty="0" smtClean="0"/>
            <a:t>Security</a:t>
          </a:r>
          <a:endParaRPr lang="en-CA" sz="1400" b="1" kern="1200" dirty="0"/>
        </a:p>
      </dsp:txBody>
      <dsp:txXfrm>
        <a:off x="306795" y="1080062"/>
        <a:ext cx="1225178" cy="268875"/>
      </dsp:txXfrm>
    </dsp:sp>
    <dsp:sp modelId="{905CB6A7-30EE-4EDE-80D5-A02CE3C10183}">
      <dsp:nvSpPr>
        <dsp:cNvPr id="0" name=""/>
        <dsp:cNvSpPr/>
      </dsp:nvSpPr>
      <dsp:spPr>
        <a:xfrm>
          <a:off x="1341132" y="1975226"/>
          <a:ext cx="209052" cy="209221"/>
        </a:xfrm>
        <a:prstGeom prst="ellipse">
          <a:avLst/>
        </a:prstGeom>
        <a:solidFill>
          <a:schemeClr val="accent2">
            <a:hueOff val="-467601"/>
            <a:satOff val="-9645"/>
            <a:lumOff val="-9032"/>
            <a:alphaOff val="0"/>
          </a:schemeClr>
        </a:solidFill>
        <a:ln w="10795" cap="flat" cmpd="sng" algn="ctr">
          <a:solidFill>
            <a:schemeClr val="accent2">
              <a:hueOff val="-467601"/>
              <a:satOff val="-9645"/>
              <a:lumOff val="-903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DDFB56-0318-4E53-B557-85FB1B41461F}">
      <dsp:nvSpPr>
        <dsp:cNvPr id="0" name=""/>
        <dsp:cNvSpPr/>
      </dsp:nvSpPr>
      <dsp:spPr>
        <a:xfrm>
          <a:off x="1134264" y="2027488"/>
          <a:ext cx="104526" cy="104524"/>
        </a:xfrm>
        <a:prstGeom prst="ellipse">
          <a:avLst/>
        </a:prstGeom>
        <a:solidFill>
          <a:schemeClr val="accent2">
            <a:hueOff val="-490981"/>
            <a:satOff val="-10128"/>
            <a:lumOff val="-9483"/>
            <a:alphaOff val="0"/>
          </a:schemeClr>
        </a:solidFill>
        <a:ln w="10795" cap="flat" cmpd="sng" algn="ctr">
          <a:solidFill>
            <a:schemeClr val="accent2">
              <a:hueOff val="-490981"/>
              <a:satOff val="-10128"/>
              <a:lumOff val="-948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E422A0-6F3B-44C1-967F-62E193458DBC}">
      <dsp:nvSpPr>
        <dsp:cNvPr id="0" name=""/>
        <dsp:cNvSpPr/>
      </dsp:nvSpPr>
      <dsp:spPr>
        <a:xfrm>
          <a:off x="927761" y="2027488"/>
          <a:ext cx="104526" cy="104524"/>
        </a:xfrm>
        <a:prstGeom prst="ellipse">
          <a:avLst/>
        </a:prstGeom>
        <a:solidFill>
          <a:schemeClr val="accent2">
            <a:hueOff val="-514361"/>
            <a:satOff val="-10610"/>
            <a:lumOff val="-9935"/>
            <a:alphaOff val="0"/>
          </a:schemeClr>
        </a:solidFill>
        <a:ln w="10795" cap="flat" cmpd="sng" algn="ctr">
          <a:solidFill>
            <a:schemeClr val="accent2">
              <a:hueOff val="-514361"/>
              <a:satOff val="-10610"/>
              <a:lumOff val="-993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C71F7C-E67F-481A-8C48-240E7F9E1917}">
      <dsp:nvSpPr>
        <dsp:cNvPr id="0" name=""/>
        <dsp:cNvSpPr/>
      </dsp:nvSpPr>
      <dsp:spPr>
        <a:xfrm>
          <a:off x="720894" y="2027488"/>
          <a:ext cx="104526" cy="104524"/>
        </a:xfrm>
        <a:prstGeom prst="ellipse">
          <a:avLst/>
        </a:prstGeom>
        <a:solidFill>
          <a:schemeClr val="accent2">
            <a:hueOff val="-537741"/>
            <a:satOff val="-11092"/>
            <a:lumOff val="-10386"/>
            <a:alphaOff val="0"/>
          </a:schemeClr>
        </a:solidFill>
        <a:ln w="10795" cap="flat" cmpd="sng" algn="ctr">
          <a:solidFill>
            <a:schemeClr val="accent2">
              <a:hueOff val="-537741"/>
              <a:satOff val="-11092"/>
              <a:lumOff val="-103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4F97C5-EE8D-482C-BA6D-2CB2189498C0}">
      <dsp:nvSpPr>
        <dsp:cNvPr id="0" name=""/>
        <dsp:cNvSpPr/>
      </dsp:nvSpPr>
      <dsp:spPr>
        <a:xfrm>
          <a:off x="514391" y="2027488"/>
          <a:ext cx="104526" cy="104524"/>
        </a:xfrm>
        <a:prstGeom prst="ellipse">
          <a:avLst/>
        </a:prstGeom>
        <a:solidFill>
          <a:schemeClr val="accent2">
            <a:hueOff val="-561122"/>
            <a:satOff val="-11575"/>
            <a:lumOff val="-10838"/>
            <a:alphaOff val="0"/>
          </a:schemeClr>
        </a:solidFill>
        <a:ln w="10795" cap="flat" cmpd="sng" algn="ctr">
          <a:solidFill>
            <a:schemeClr val="accent2">
              <a:hueOff val="-561122"/>
              <a:satOff val="-11575"/>
              <a:lumOff val="-1083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16E206-CE67-4093-9D94-4A7B7D998AB9}">
      <dsp:nvSpPr>
        <dsp:cNvPr id="0" name=""/>
        <dsp:cNvSpPr/>
      </dsp:nvSpPr>
      <dsp:spPr>
        <a:xfrm>
          <a:off x="307524" y="2027488"/>
          <a:ext cx="104526" cy="104524"/>
        </a:xfrm>
        <a:prstGeom prst="ellipse">
          <a:avLst/>
        </a:prstGeom>
        <a:solidFill>
          <a:schemeClr val="accent2">
            <a:hueOff val="-584501"/>
            <a:satOff val="-12057"/>
            <a:lumOff val="-11289"/>
            <a:alphaOff val="0"/>
          </a:schemeClr>
        </a:solidFill>
        <a:ln w="10795" cap="flat" cmpd="sng" algn="ctr">
          <a:solidFill>
            <a:schemeClr val="accent2">
              <a:hueOff val="-584501"/>
              <a:satOff val="-12057"/>
              <a:lumOff val="-1128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E67C2A-8AFA-4C92-87AB-8D5780350829}">
      <dsp:nvSpPr>
        <dsp:cNvPr id="0" name=""/>
        <dsp:cNvSpPr/>
      </dsp:nvSpPr>
      <dsp:spPr>
        <a:xfrm>
          <a:off x="0" y="1691029"/>
          <a:ext cx="1536422" cy="268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622300">
            <a:lnSpc>
              <a:spcPct val="90000"/>
            </a:lnSpc>
            <a:spcBef>
              <a:spcPct val="0"/>
            </a:spcBef>
            <a:spcAft>
              <a:spcPct val="35000"/>
            </a:spcAft>
          </a:pPr>
          <a:r>
            <a:rPr lang="en-CA" sz="1400" kern="1200" dirty="0" smtClean="0"/>
            <a:t>National Security Policies</a:t>
          </a:r>
          <a:endParaRPr lang="en-CA" sz="1400" kern="1200" dirty="0"/>
        </a:p>
      </dsp:txBody>
      <dsp:txXfrm>
        <a:off x="0" y="1691029"/>
        <a:ext cx="1536422" cy="268875"/>
      </dsp:txXfrm>
    </dsp:sp>
    <dsp:sp modelId="{480E40EB-DB69-4F48-9D10-3820F42C4F14}">
      <dsp:nvSpPr>
        <dsp:cNvPr id="0" name=""/>
        <dsp:cNvSpPr/>
      </dsp:nvSpPr>
      <dsp:spPr>
        <a:xfrm>
          <a:off x="1558197" y="2481689"/>
          <a:ext cx="209052" cy="209221"/>
        </a:xfrm>
        <a:prstGeom prst="ellipse">
          <a:avLst/>
        </a:prstGeom>
        <a:solidFill>
          <a:schemeClr val="accent2">
            <a:hueOff val="-631262"/>
            <a:satOff val="-13021"/>
            <a:lumOff val="-12193"/>
            <a:alphaOff val="0"/>
          </a:schemeClr>
        </a:solidFill>
        <a:ln w="10795" cap="flat" cmpd="sng" algn="ctr">
          <a:solidFill>
            <a:schemeClr val="accent2">
              <a:hueOff val="-631262"/>
              <a:satOff val="-13021"/>
              <a:lumOff val="-1219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1F7403-7974-4104-9EA6-4B66644A395B}">
      <dsp:nvSpPr>
        <dsp:cNvPr id="0" name=""/>
        <dsp:cNvSpPr/>
      </dsp:nvSpPr>
      <dsp:spPr>
        <a:xfrm>
          <a:off x="1424170" y="2694692"/>
          <a:ext cx="104526" cy="104524"/>
        </a:xfrm>
        <a:prstGeom prst="ellipse">
          <a:avLst/>
        </a:prstGeom>
        <a:solidFill>
          <a:schemeClr val="accent2">
            <a:hueOff val="-654642"/>
            <a:satOff val="-13504"/>
            <a:lumOff val="-12644"/>
            <a:alphaOff val="0"/>
          </a:schemeClr>
        </a:solidFill>
        <a:ln w="10795" cap="flat" cmpd="sng" algn="ctr">
          <a:solidFill>
            <a:schemeClr val="accent2">
              <a:hueOff val="-654642"/>
              <a:satOff val="-13504"/>
              <a:lumOff val="-1264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C619D5-51B3-41C9-AC19-F2805B37560C}">
      <dsp:nvSpPr>
        <dsp:cNvPr id="0" name=""/>
        <dsp:cNvSpPr/>
      </dsp:nvSpPr>
      <dsp:spPr>
        <a:xfrm>
          <a:off x="1200913" y="2694692"/>
          <a:ext cx="104526" cy="104524"/>
        </a:xfrm>
        <a:prstGeom prst="ellipse">
          <a:avLst/>
        </a:prstGeom>
        <a:solidFill>
          <a:schemeClr val="accent2">
            <a:hueOff val="-678022"/>
            <a:satOff val="-13986"/>
            <a:lumOff val="-13096"/>
            <a:alphaOff val="0"/>
          </a:schemeClr>
        </a:solidFill>
        <a:ln w="10795" cap="flat" cmpd="sng" algn="ctr">
          <a:solidFill>
            <a:schemeClr val="accent2">
              <a:hueOff val="-678022"/>
              <a:satOff val="-13986"/>
              <a:lumOff val="-1309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8D01D0-B45E-434F-B758-297FA1E74E8A}">
      <dsp:nvSpPr>
        <dsp:cNvPr id="0" name=""/>
        <dsp:cNvSpPr/>
      </dsp:nvSpPr>
      <dsp:spPr>
        <a:xfrm>
          <a:off x="977657" y="2694692"/>
          <a:ext cx="104526" cy="104524"/>
        </a:xfrm>
        <a:prstGeom prst="ellipse">
          <a:avLst/>
        </a:prstGeom>
        <a:solidFill>
          <a:schemeClr val="accent2">
            <a:hueOff val="-701402"/>
            <a:satOff val="-14468"/>
            <a:lumOff val="-13547"/>
            <a:alphaOff val="0"/>
          </a:schemeClr>
        </a:solidFill>
        <a:ln w="10795" cap="flat" cmpd="sng" algn="ctr">
          <a:solidFill>
            <a:schemeClr val="accent2">
              <a:hueOff val="-701402"/>
              <a:satOff val="-14468"/>
              <a:lumOff val="-1354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EC5B3A-B8A7-4170-87A2-6A881D1EBFA0}">
      <dsp:nvSpPr>
        <dsp:cNvPr id="0" name=""/>
        <dsp:cNvSpPr/>
      </dsp:nvSpPr>
      <dsp:spPr>
        <a:xfrm>
          <a:off x="754401" y="2694692"/>
          <a:ext cx="104526" cy="104524"/>
        </a:xfrm>
        <a:prstGeom prst="ellipse">
          <a:avLst/>
        </a:prstGeom>
        <a:solidFill>
          <a:schemeClr val="accent2">
            <a:hueOff val="-724782"/>
            <a:satOff val="-14950"/>
            <a:lumOff val="-13999"/>
            <a:alphaOff val="0"/>
          </a:schemeClr>
        </a:solidFill>
        <a:ln w="10795" cap="flat" cmpd="sng" algn="ctr">
          <a:solidFill>
            <a:schemeClr val="accent2">
              <a:hueOff val="-724782"/>
              <a:satOff val="-14950"/>
              <a:lumOff val="-1399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01F3DA-FE3F-463F-AC4C-34AA13F1AD8E}">
      <dsp:nvSpPr>
        <dsp:cNvPr id="0" name=""/>
        <dsp:cNvSpPr/>
      </dsp:nvSpPr>
      <dsp:spPr>
        <a:xfrm>
          <a:off x="530780" y="2694692"/>
          <a:ext cx="104526" cy="104524"/>
        </a:xfrm>
        <a:prstGeom prst="ellipse">
          <a:avLst/>
        </a:prstGeom>
        <a:solidFill>
          <a:schemeClr val="accent2">
            <a:hueOff val="-748162"/>
            <a:satOff val="-15433"/>
            <a:lumOff val="-14450"/>
            <a:alphaOff val="0"/>
          </a:schemeClr>
        </a:solidFill>
        <a:ln w="10795" cap="flat" cmpd="sng" algn="ctr">
          <a:solidFill>
            <a:schemeClr val="accent2">
              <a:hueOff val="-748162"/>
              <a:satOff val="-15433"/>
              <a:lumOff val="-1445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43A8E1-E41E-4BC5-A128-BA0B80A0C9F6}">
      <dsp:nvSpPr>
        <dsp:cNvPr id="0" name=""/>
        <dsp:cNvSpPr/>
      </dsp:nvSpPr>
      <dsp:spPr>
        <a:xfrm>
          <a:off x="307524" y="2694692"/>
          <a:ext cx="104526" cy="104524"/>
        </a:xfrm>
        <a:prstGeom prst="ellipse">
          <a:avLst/>
        </a:prstGeom>
        <a:solidFill>
          <a:schemeClr val="accent2">
            <a:hueOff val="-771542"/>
            <a:satOff val="-15915"/>
            <a:lumOff val="-14902"/>
            <a:alphaOff val="0"/>
          </a:schemeClr>
        </a:solidFill>
        <a:ln w="10795" cap="flat" cmpd="sng" algn="ctr">
          <a:solidFill>
            <a:schemeClr val="accent2">
              <a:hueOff val="-771542"/>
              <a:satOff val="-15915"/>
              <a:lumOff val="-1490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B52833-50BC-4D44-BE7D-E1CF883C7BEA}">
      <dsp:nvSpPr>
        <dsp:cNvPr id="0" name=""/>
        <dsp:cNvSpPr/>
      </dsp:nvSpPr>
      <dsp:spPr>
        <a:xfrm>
          <a:off x="306795" y="2424785"/>
          <a:ext cx="1225178" cy="268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533400">
            <a:lnSpc>
              <a:spcPct val="90000"/>
            </a:lnSpc>
            <a:spcBef>
              <a:spcPct val="0"/>
            </a:spcBef>
            <a:spcAft>
              <a:spcPct val="35000"/>
            </a:spcAft>
          </a:pPr>
          <a:r>
            <a:rPr lang="en-CA" sz="1200" kern="1200" dirty="0" smtClean="0"/>
            <a:t>Needs: Capacity, Funding </a:t>
          </a:r>
          <a:endParaRPr lang="en-CA" sz="1200" kern="1200" dirty="0"/>
        </a:p>
      </dsp:txBody>
      <dsp:txXfrm>
        <a:off x="306795" y="2424785"/>
        <a:ext cx="1225178" cy="268875"/>
      </dsp:txXfrm>
    </dsp:sp>
  </dsp:spTree>
</dsp:drawing>
</file>

<file path=ppt/diagrams/layout1.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2.xml><?xml version="1.0" encoding="utf-8"?>
<dgm:layoutDef xmlns:dgm="http://schemas.openxmlformats.org/drawingml/2006/diagram" xmlns:a="http://schemas.openxmlformats.org/drawingml/2006/main" uniqueId="urn:microsoft.com/office/officeart/2011/layout/ConvergingText#1">
  <dgm:title val="Converging Text"/>
  <dgm:desc val="Use to show multiple steps or parts that merge into a whole. Works best with a small number of Level 1 shapes. Unused text does not appear, but remains available if you switch layouts."/>
  <dgm:catLst>
    <dgm:cat type="process" pri="6500"/>
    <dgm:cat type="officeonline" pri="50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clrData>
  <dgm:layoutNode name="Name0">
    <dgm:varLst>
      <dgm:chMax/>
      <dgm:chPref val="1"/>
      <dgm:dir/>
      <dgm:animOne val="branch"/>
      <dgm:animLvl val="lvl"/>
      <dgm:resizeHandles/>
    </dgm:varLst>
    <dgm:choose name="Name1">
      <dgm:if name="Name2" func="var" arg="dir" op="equ" val="norm">
        <dgm:alg type="lin">
          <dgm:param type="linDir" val="fromL"/>
          <dgm:param type="vertAlign" val="mid"/>
          <dgm:param type="nodeVertAlign" val="mid"/>
          <dgm:param type="horzAlign" val="ctr"/>
        </dgm:alg>
      </dgm:if>
      <dgm:else name="Name3">
        <dgm:alg type="lin">
          <dgm:param type="linDir" val="fromR"/>
          <dgm:param type="vertAlign" val="mid"/>
          <dgm:param type="nodeVertAlign" val="mid"/>
          <dgm:param type="horzAlign" val="ctr"/>
        </dgm:alg>
      </dgm:else>
    </dgm:choose>
    <dgm:shape xmlns:r="http://schemas.openxmlformats.org/officeDocument/2006/relationships" r:blip="">
      <dgm:adjLst/>
    </dgm:shape>
    <dgm:constrLst>
      <dgm:constr type="primFontSz" for="des" forName="Parent" op="equ" val="65"/>
      <dgm:constr type="primFontSz" for="des" forName="Child1" op="equ" val="65"/>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w" for="ch" forName="composite" refType="w"/>
      <dgm:constr type="h" for="ch" forName="composite" refType="h"/>
      <dgm:constr type="sp" refType="w" refFor="ch" refForName="composite" op="equ" fact="0.05"/>
      <dgm:constr type="w" for="ch" forName="sibTrans" refType="w" refFor="ch" refForName="composite" op="equ" fact="0.05"/>
      <dgm:constr type="h" for="ch" forName="sibTrans" refType="w" refFor="ch" refForName="sibTrans" op="equ"/>
    </dgm:constrLst>
    <dgm:forEach name="nodesForEach" axis="ch" ptType="node">
      <dgm:layoutNode name="composite">
        <dgm:choose name="Name4">
          <dgm:if name="Name5" func="var" arg="dir" op="equ" val="norm">
            <dgm:choose name="Name6">
              <dgm:if name="Name7" axis="ch" ptType="node" func="cnt" op="equ" val="0">
                <dgm:alg type="composite">
                  <dgm:param type="ar" val="2.1059"/>
                </dgm:alg>
                <dgm:constrLst>
                  <dgm:constr type="l" for="ch" forName="Parent" refType="w" fact="0"/>
                  <dgm:constr type="t" for="ch" forName="Parent" refType="h" fact="0"/>
                  <dgm:constr type="w" for="ch" forName="Parent" refType="w" fact="0.4749"/>
                  <dgm:constr type="h" for="ch" forName="Parent" refType="h"/>
                  <dgm:constr type="l" for="ch" forName="ParentAccent1" refType="w" fact="0.9531"/>
                  <dgm:constr type="t" for="ch" forName="ParentAccent1" refType="h" fact="0.4506"/>
                  <dgm:constr type="w" for="ch" forName="ParentAccent1" refType="w" fact="0.0469"/>
                  <dgm:constr type="h" for="ch" forName="ParentAccent1" refType="h" fact="0.0988"/>
                  <dgm:constr type="l" for="ch" forName="ParentAccent2" refType="w" fact="0.8734"/>
                  <dgm:constr type="t" for="ch" forName="ParentAccent2" refType="h" fact="0.4506"/>
                  <dgm:constr type="w" for="ch" forName="ParentAccent2" refType="w" fact="0.0469"/>
                  <dgm:constr type="h" for="ch" forName="ParentAccent2" refType="h" fact="0.0988"/>
                  <dgm:constr type="l" for="ch" forName="ParentAccent3" refType="w" fact="0.7937"/>
                  <dgm:constr type="t" for="ch" forName="ParentAccent3" refType="h" fact="0.4506"/>
                  <dgm:constr type="w" for="ch" forName="ParentAccent3" refType="w" fact="0.0469"/>
                  <dgm:constr type="h" for="ch" forName="ParentAccent3" refType="h" fact="0.0988"/>
                  <dgm:constr type="l" for="ch" forName="ParentAccent4" refType="w" fact="0.714"/>
                  <dgm:constr type="t" for="ch" forName="ParentAccent4" refType="h" fact="0.4506"/>
                  <dgm:constr type="w" for="ch" forName="ParentAccent4" refType="w" fact="0.0469"/>
                  <dgm:constr type="h" for="ch" forName="ParentAccent4" refType="h" fact="0.0988"/>
                  <dgm:constr type="l" for="ch" forName="ParentAccent5" refType="w" fact="0.6343"/>
                  <dgm:constr type="t" for="ch" forName="ParentAccent5" refType="h" fact="0.4506"/>
                  <dgm:constr type="w" for="ch" forName="ParentAccent5" refType="w" fact="0.0469"/>
                  <dgm:constr type="h" for="ch" forName="ParentAccent5" refType="h" fact="0.0988"/>
                  <dgm:constr type="l" for="ch" forName="ParentAccent6" refType="w" fact="0.5076"/>
                  <dgm:constr type="t" for="ch" forName="ParentAccent6" refType="h" fact="0.4012"/>
                  <dgm:constr type="w" for="ch" forName="ParentAccent6" refType="w" fact="0.0939"/>
                  <dgm:constr type="h" for="ch" forName="ParentAccent6" refType="h" fact="0.1976"/>
                  <dgm:constr type="l" for="ch" forName="ParentAccent7" refType="w" fact="0.8766"/>
                  <dgm:constr type="t" for="ch" forName="ParentAccent7" refType="h" fact="0.2465"/>
                  <dgm:constr type="w" for="ch" forName="ParentAccent7" refType="w" fact="0.0469"/>
                  <dgm:constr type="h" for="ch" forName="ParentAccent7" refType="h" fact="0.0988"/>
                  <dgm:constr type="l" for="ch" forName="ParentAccent8" refType="w" fact="0.8766"/>
                  <dgm:constr type="t" for="ch" forName="ParentAccent8" refType="h" fact="0.6562"/>
                  <dgm:constr type="w" for="ch" forName="ParentAccent8" refType="w" fact="0.0469"/>
                  <dgm:constr type="h" for="ch" forName="ParentAccent8" refType="h" fact="0.0988"/>
                  <dgm:constr type="l" for="ch" forName="ParentAccent9" refType="w" fact="0.9185"/>
                  <dgm:constr type="t" for="ch" forName="ParentAccent9" refType="h" fact="0.3353"/>
                  <dgm:constr type="w" for="ch" forName="ParentAccent9" refType="w" fact="0.0469"/>
                  <dgm:constr type="h" for="ch" forName="ParentAccent9" refType="h" fact="0.0988"/>
                  <dgm:constr type="l" for="ch" forName="ParentAccent10" refType="w" fact="0.9213"/>
                  <dgm:constr type="t" for="ch" forName="ParentAccent10" refType="h" fact="0.5679"/>
                  <dgm:constr type="w" for="ch" forName="ParentAccent10" refType="w" fact="0.0469"/>
                  <dgm:constr type="h" for="ch" forName="ParentAccent10" refType="h" fact="0.0988"/>
                </dgm:constrLst>
              </dgm:if>
              <dgm:if name="Name8" axis="ch" ptType="node" func="cnt" op="equ" val="1">
                <dgm:alg type="composite">
                  <dgm:param type="ar" val="3.4411"/>
                </dgm:alg>
                <dgm:constrLst>
                  <dgm:constr type="l" for="ch" forName="Child1Accent1" refType="w" fact="0.284"/>
                  <dgm:constr type="t" for="ch" forName="Child1Accent1" refType="h" fact="0.4012"/>
                  <dgm:constr type="w" for="ch" forName="Child1Accent1" refType="w" fact="0.0574"/>
                  <dgm:constr type="h" for="ch" forName="Child1Accent1" refType="h" fact="0.1976"/>
                  <dgm:constr type="l" for="ch" forName="Child1Accent2" refType="w" fact="0.2272"/>
                  <dgm:constr type="t" for="ch" forName="Child1Accent2" refType="h" fact="0.4506"/>
                  <dgm:constr type="w" for="ch" forName="Child1Accent2" refType="w" fact="0.0287"/>
                  <dgm:constr type="h" for="ch" forName="Child1Accent2" refType="h" fact="0.0988"/>
                  <dgm:constr type="l" for="ch" forName="Child1Accent3" refType="w" fact="0.1705"/>
                  <dgm:constr type="t" for="ch" forName="Child1Accent3" refType="h" fact="0.4506"/>
                  <dgm:constr type="w" for="ch" forName="Child1Accent3" refType="w" fact="0.0287"/>
                  <dgm:constr type="h" for="ch" forName="Child1Accent3" refType="h" fact="0.0988"/>
                  <dgm:constr type="l" for="ch" forName="Child1Accent4" refType="w" fact="0.1137"/>
                  <dgm:constr type="t" for="ch" forName="Child1Accent4" refType="h" fact="0.4506"/>
                  <dgm:constr type="w" for="ch" forName="Child1Accent4" refType="w" fact="0.0287"/>
                  <dgm:constr type="h" for="ch" forName="Child1Accent4" refType="h" fact="0.0988"/>
                  <dgm:constr type="l" for="ch" forName="Child1Accent5" refType="w" fact="0.057"/>
                  <dgm:constr type="t" for="ch" forName="Child1Accent5" refType="h" fact="0.4506"/>
                  <dgm:constr type="w" for="ch" forName="Child1Accent5" refType="w" fact="0.0287"/>
                  <dgm:constr type="h" for="ch" forName="Child1Accent5" refType="h" fact="0.0988"/>
                  <dgm:constr type="l" for="ch" forName="Child1Accent6" refType="w" fact="0.0002"/>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ParentAccent1" refType="w" fact="0.9713"/>
                  <dgm:constr type="t" for="ch" forName="ParentAccent1" refType="h" fact="0.4506"/>
                  <dgm:constr type="w" for="ch" forName="ParentAccent1" refType="w" fact="0.0287"/>
                  <dgm:constr type="h" for="ch" forName="ParentAccent1" refType="h" fact="0.0988"/>
                  <dgm:constr type="l" for="ch" forName="ParentAccent2" refType="w" fact="0.9187"/>
                  <dgm:constr type="t" for="ch" forName="ParentAccent2" refType="h" fact="0.4506"/>
                  <dgm:constr type="w" for="ch" forName="ParentAccent2" refType="w" fact="0.0287"/>
                  <dgm:constr type="h" for="ch" forName="ParentAccent2" refType="h" fact="0.0988"/>
                  <dgm:constr type="l" for="ch" forName="ParentAccent3" refType="w" fact="0.8661"/>
                  <dgm:constr type="t" for="ch" forName="ParentAccent3" refType="h" fact="0.4506"/>
                  <dgm:constr type="w" for="ch" forName="ParentAccent3" refType="w" fact="0.0287"/>
                  <dgm:constr type="h" for="ch" forName="ParentAccent3" refType="h" fact="0.0988"/>
                  <dgm:constr type="l" for="ch" forName="ParentAccent4" refType="w" fact="0.8136"/>
                  <dgm:constr type="t" for="ch" forName="ParentAccent4" refType="h" fact="0.4506"/>
                  <dgm:constr type="w" for="ch" forName="ParentAccent4" refType="w" fact="0.0287"/>
                  <dgm:constr type="h" for="ch" forName="ParentAccent4" refType="h" fact="0.0988"/>
                  <dgm:constr type="l" for="ch" forName="ParentAccent5" refType="w" fact="0.761"/>
                  <dgm:constr type="t" for="ch" forName="ParentAccent5" refType="h" fact="0.4506"/>
                  <dgm:constr type="w" for="ch" forName="ParentAccent5" refType="w" fact="0.0287"/>
                  <dgm:constr type="h" for="ch" forName="ParentAccent5" refType="h" fact="0.0988"/>
                  <dgm:constr type="l" for="ch" forName="ParentAccent6" refType="w" fact="0.6797"/>
                  <dgm:constr type="t" for="ch" forName="ParentAccent6" refType="h" fact="0.4012"/>
                  <dgm:constr type="w" for="ch" forName="ParentAccent6" refType="w" fact="0.0574"/>
                  <dgm:constr type="h" for="ch" forName="ParentAccent6" refType="h" fact="0.1976"/>
                  <dgm:constr type="l" for="ch" forName="ParentAccent7" refType="w" fact="0.9245"/>
                  <dgm:constr type="t" for="ch" forName="ParentAccent7" refType="h" fact="0.2465"/>
                  <dgm:constr type="w" for="ch" forName="ParentAccent7" refType="w" fact="0.0287"/>
                  <dgm:constr type="h" for="ch" forName="ParentAccent7" refType="h" fact="0.0988"/>
                  <dgm:constr type="l" for="ch" forName="ParentAccent8" refType="w" fact="0.9245"/>
                  <dgm:constr type="t" for="ch" forName="ParentAccent8" refType="h" fact="0.6562"/>
                  <dgm:constr type="w" for="ch" forName="ParentAccent8" refType="w" fact="0.0287"/>
                  <dgm:constr type="h" for="ch" forName="ParentAccent8" refType="h" fact="0.0988"/>
                  <dgm:constr type="l" for="ch" forName="ParentAccent9" refType="w" fact="0.9501"/>
                  <dgm:constr type="t" for="ch" forName="ParentAccent9" refType="h" fact="0.3353"/>
                  <dgm:constr type="w" for="ch" forName="ParentAccent9" refType="w" fact="0.0287"/>
                  <dgm:constr type="h" for="ch" forName="ParentAccent9" refType="h" fact="0.0988"/>
                  <dgm:constr type="l" for="ch" forName="ParentAccent10" refType="w" fact="0.9518"/>
                  <dgm:constr type="t" for="ch" forName="ParentAccent10" refType="h" fact="0.5679"/>
                  <dgm:constr type="w" for="ch" forName="ParentAccent10" refType="w" fact="0.0287"/>
                  <dgm:constr type="h" for="ch" forName="ParentAccent10" refType="h" fact="0.0988"/>
                  <dgm:constr type="l" for="ch" forName="Child1" refType="w" fact="0"/>
                  <dgm:constr type="t" for="ch" forName="Child1" refType="h" fact="0.1978"/>
                  <dgm:constr type="w" for="ch" forName="Child1" refType="w" fact="0.2544"/>
                  <dgm:constr type="h" for="ch" forName="Child1" refType="h" fact="0.2541"/>
                  <dgm:constr type="l" for="ch" forName="Parent" refType="w" fact="0.3653"/>
                  <dgm:constr type="t" for="ch" forName="Parent" refType="h" fact="0"/>
                  <dgm:constr type="w" for="ch" forName="Parent" refType="w" fact="0.2906"/>
                  <dgm:constr type="h" for="ch" forName="Parent" refType="h"/>
                </dgm:constrLst>
              </dgm:if>
              <dgm:if name="Name9" axis="ch" ptType="node" func="cnt" op="equ" val="2">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1" refType="w" fact="0.3436"/>
                  <dgm:constr type="t" for="ch" forName="Child2Accent1" refType="h" fact="0.8153"/>
                  <dgm:constr type="w" for="ch" forName="Child2Accent1" refType="w" fact="0.0574"/>
                  <dgm:constr type="h" for="ch" forName="Child2Accent1" refType="h" fact="0.1217"/>
                  <dgm:constr type="l" for="ch" forName="Child2Accent2" refType="w" fact="0.3068"/>
                  <dgm:constr type="t" for="ch" forName="Child2Accent2" refType="h" fact="0.9392"/>
                  <dgm:constr type="w" for="ch" forName="Child2Accent2" refType="w" fact="0.0287"/>
                  <dgm:constr type="h" for="ch" forName="Child2Accent2" refType="h" fact="0.0608"/>
                  <dgm:constr type="l" for="ch" forName="Child2Accent3" refType="w" fact="0.2455"/>
                  <dgm:constr type="t" for="ch" forName="Child2Accent3" refType="h" fact="0.9392"/>
                  <dgm:constr type="w" for="ch" forName="Child2Accent3" refType="w" fact="0.0287"/>
                  <dgm:constr type="h" for="ch" forName="Child2Accent3" refType="h" fact="0.0608"/>
                  <dgm:constr type="l" for="ch" forName="Child2Accent4" refType="w" fact="0.1842"/>
                  <dgm:constr type="t" for="ch" forName="Child2Accent4" refType="h" fact="0.9392"/>
                  <dgm:constr type="w" for="ch" forName="Child2Accent4" refType="w" fact="0.0287"/>
                  <dgm:constr type="h" for="ch" forName="Child2Accent4" refType="h" fact="0.0608"/>
                  <dgm:constr type="l" for="ch" forName="Child2Accent5" refType="w" fact="0.1229"/>
                  <dgm:constr type="t" for="ch" forName="Child2Accent5" refType="h" fact="0.9392"/>
                  <dgm:constr type="w" for="ch" forName="Child2Accent5" refType="w" fact="0.0287"/>
                  <dgm:constr type="h" for="ch" forName="Child2Accent5" refType="h" fact="0.0608"/>
                  <dgm:constr type="l" for="ch" forName="Child2Accent6" refType="w" fact="0.0615"/>
                  <dgm:constr type="t" for="ch" forName="Child2Accent6" refType="h" fact="0.9392"/>
                  <dgm:constr type="w" for="ch" forName="Child2Accent6" refType="w" fact="0.0287"/>
                  <dgm:constr type="h" for="ch" forName="Child2Accent6" refType="h" fact="0.0608"/>
                  <dgm:constr type="l" for="ch" forName="Child2Accent7" refType="w" fact="0.0002"/>
                  <dgm:constr type="t" for="ch" forName="Child2Accent7" refType="h" fact="0.9392"/>
                  <dgm:constr type="w" for="ch" forName="Child2Accent7" refType="w" fact="0.0287"/>
                  <dgm:constr type="h" for="ch" forName="Child2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2" refType="w" fact="0"/>
                  <dgm:constr type="t" for="ch" forName="Child2" refType="h" fact="0.7822"/>
                  <dgm:constr type="w" for="ch" forName="Child2" refType="w" fact="0.336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0" axis="ch" ptType="node" func="cnt" op="equ" val="3">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2Accent1" refType="w" fact="0.284"/>
                  <dgm:constr type="t" for="ch" forName="Child2Accent1" refType="h" fact="0.5207"/>
                  <dgm:constr type="w" for="ch" forName="Child2Accent1" refType="w" fact="0.0574"/>
                  <dgm:constr type="h" for="ch" forName="Child2Accent1" refType="h" fact="0.1217"/>
                  <dgm:constr type="l" for="ch" forName="Child2Accent2" refType="w" fact="0.2272"/>
                  <dgm:constr type="t" for="ch" forName="Child2Accent2" refType="h" fact="0.5511"/>
                  <dgm:constr type="w" for="ch" forName="Child2Accent2" refType="w" fact="0.0287"/>
                  <dgm:constr type="h" for="ch" forName="Child2Accent2" refType="h" fact="0.0608"/>
                  <dgm:constr type="l" for="ch" forName="Child2Accent3" refType="w" fact="0.1705"/>
                  <dgm:constr type="t" for="ch" forName="Child2Accent3" refType="h" fact="0.5511"/>
                  <dgm:constr type="w" for="ch" forName="Child2Accent3" refType="w" fact="0.0287"/>
                  <dgm:constr type="h" for="ch" forName="Child2Accent3" refType="h" fact="0.0608"/>
                  <dgm:constr type="l" for="ch" forName="Child2Accent4" refType="w" fact="0.1137"/>
                  <dgm:constr type="t" for="ch" forName="Child2Accent4" refType="h" fact="0.5511"/>
                  <dgm:constr type="w" for="ch" forName="Child2Accent4" refType="w" fact="0.0287"/>
                  <dgm:constr type="h" for="ch" forName="Child2Accent4"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2Accent5" refType="w" fact="0.057"/>
                  <dgm:constr type="t" for="ch" forName="Child2Accent5" refType="h" fact="0.5511"/>
                  <dgm:constr type="w" for="ch" forName="Child2Accent5" refType="w" fact="0.0287"/>
                  <dgm:constr type="h" for="ch" forName="Child2Accent5"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6" refType="w" fact="0.0002"/>
                  <dgm:constr type="t" for="ch" forName="Child2Accent6" refType="h" fact="0.5511"/>
                  <dgm:constr type="w" for="ch" forName="Child2Accent6" refType="w" fact="0.0287"/>
                  <dgm:constr type="h" for="ch" forName="Child2Accent6" refType="h" fact="0.0608"/>
                  <dgm:constr type="l" for="ch" forName="Child2Accent7" refType="w" fact="0"/>
                  <dgm:constr type="t" for="ch" forName="Child2Accent7" refType="h" fact="0"/>
                  <dgm:constr type="w" for="ch" forName="Child2Accent7" refType="w" fact="0"/>
                  <dgm:constr type="h" for="ch" forName="Child2Accent7" refType="h" fact="0"/>
                  <dgm:constr type="l" for="ch" forName="Child3Accent1" refType="w" fact="0.3436"/>
                  <dgm:constr type="t" for="ch" forName="Child3Accent1" refType="h" fact="0.8153"/>
                  <dgm:constr type="w" for="ch" forName="Child3Accent1" refType="w" fact="0.0574"/>
                  <dgm:constr type="h" for="ch" forName="Child3Accent1" refType="h" fact="0.1217"/>
                  <dgm:constr type="l" for="ch" forName="Child3Accent2" refType="w" fact="0.3068"/>
                  <dgm:constr type="t" for="ch" forName="Child3Accent2" refType="h" fact="0.9392"/>
                  <dgm:constr type="w" for="ch" forName="Child3Accent2" refType="w" fact="0.0287"/>
                  <dgm:constr type="h" for="ch" forName="Child3Accent2" refType="h" fact="0.0608"/>
                  <dgm:constr type="l" for="ch" forName="Child3Accent3" refType="w" fact="0.2455"/>
                  <dgm:constr type="t" for="ch" forName="Child3Accent3" refType="h" fact="0.9392"/>
                  <dgm:constr type="w" for="ch" forName="Child3Accent3" refType="w" fact="0.0287"/>
                  <dgm:constr type="h" for="ch" forName="Child3Accent3" refType="h" fact="0.0608"/>
                  <dgm:constr type="l" for="ch" forName="Child3Accent4" refType="w" fact="0.1842"/>
                  <dgm:constr type="t" for="ch" forName="Child3Accent4" refType="h" fact="0.9392"/>
                  <dgm:constr type="w" for="ch" forName="Child3Accent4" refType="w" fact="0.0287"/>
                  <dgm:constr type="h" for="ch" forName="Child3Accent4" refType="h" fact="0.0608"/>
                  <dgm:constr type="l" for="ch" forName="Child3Accent5" refType="w" fact="0.1229"/>
                  <dgm:constr type="t" for="ch" forName="Child3Accent5" refType="h" fact="0.9392"/>
                  <dgm:constr type="w" for="ch" forName="Child3Accent5" refType="w" fact="0.0287"/>
                  <dgm:constr type="h" for="ch" forName="Child3Accent5" refType="h" fact="0.0608"/>
                  <dgm:constr type="l" for="ch" forName="Child3Accent6" refType="w" fact="0.0615"/>
                  <dgm:constr type="t" for="ch" forName="Child3Accent6" refType="h" fact="0.9392"/>
                  <dgm:constr type="w" for="ch" forName="Child3Accent6" refType="w" fact="0.0287"/>
                  <dgm:constr type="h" for="ch" forName="Child3Accent6" refType="h" fact="0.0608"/>
                  <dgm:constr type="l" for="ch" forName="Child3Accent7" refType="w" fact="0.0002"/>
                  <dgm:constr type="t" for="ch" forName="Child3Accent7" refType="h" fact="0.9392"/>
                  <dgm:constr type="w" for="ch" forName="Child3Accent7" refType="w" fact="0.0287"/>
                  <dgm:constr type="h" for="ch" forName="Child3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3" refType="w" fact="0"/>
                  <dgm:constr type="t" for="ch" forName="Child3" refType="h" fact="0.7822"/>
                  <dgm:constr type="w" for="ch" forName="Child3" refType="w" fact="0.3364"/>
                  <dgm:constr type="h" for="ch" forName="Child3" refType="h" fact="0.1564"/>
                  <dgm:constr type="l" for="ch" forName="Child2" refType="w" fact="0"/>
                  <dgm:constr type="t" for="ch" forName="Child2" refType="h" fact="0.3955"/>
                  <dgm:constr type="w" for="ch" forName="Child2" refType="w" fact="0.254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1" axis="ch" ptType="node" func="cnt" op="equ" val="4">
                <dgm:alg type="composite">
                  <dgm:param type="ar" val="1.8304"/>
                </dgm:alg>
                <dgm:constrLst>
                  <dgm:constr type="l" for="ch" forName="Parent" refType="w" fact="0.3771"/>
                  <dgm:constr type="t" for="ch" forName="Parent" refType="h" fact="0.2946"/>
                  <dgm:constr type="w" for="ch" forName="Parent" refType="w" fact="0.2862"/>
                  <dgm:constr type="h" for="ch" forName="Parent" refType="h" fact="0.5239"/>
                  <dgm:constr type="l" for="ch" forName="Child1Accent1" refType="w" fact="0.3904"/>
                  <dgm:constr type="t" for="ch" forName="Child1Accent1" refType="h" fact="0.2104"/>
                  <dgm:constr type="w" for="ch" forName="Child1Accent1" refType="w" fact="0.0566"/>
                  <dgm:constr type="h" for="ch" forName="Child1Accent1" refType="h" fact="0.1035"/>
                  <dgm:constr type="l" for="ch" forName="Child1Accent3" refType="w" fact="0.3001"/>
                  <dgm:constr type="t" for="ch" forName="Child1Accent3" refType="h" fact="0.128"/>
                  <dgm:constr type="w" for="ch" forName="Child1Accent3" refType="w" fact="0.0283"/>
                  <dgm:constr type="h" for="ch" forName="Child1Accent3" refType="h" fact="0.0518"/>
                  <dgm:constr type="l" for="ch" forName="Child1Accent4" refType="w" fact="0.2418"/>
                  <dgm:constr type="t" for="ch" forName="Child1Accent4" refType="h" fact="0.128"/>
                  <dgm:constr type="w" for="ch" forName="Child1Accent4" refType="w" fact="0.0283"/>
                  <dgm:constr type="h" for="ch" forName="Child1Accent4" refType="h" fact="0.0518"/>
                  <dgm:constr type="l" for="ch" forName="Child1Accent5" refType="w" fact="0.1835"/>
                  <dgm:constr type="t" for="ch" forName="Child1Accent5" refType="h" fact="0.128"/>
                  <dgm:constr type="w" for="ch" forName="Child1Accent5" refType="w" fact="0.0283"/>
                  <dgm:constr type="h" for="ch" forName="Child1Accent5" refType="h" fact="0.0518"/>
                  <dgm:constr type="l" for="ch" forName="Child1Accent6" refType="w" fact="0.1252"/>
                  <dgm:constr type="t" for="ch" forName="Child1Accent6" refType="h" fact="0.128"/>
                  <dgm:constr type="w" for="ch" forName="Child1Accent6" refType="w" fact="0.0283"/>
                  <dgm:constr type="h" for="ch" forName="Child1Accent6" refType="h" fact="0.0518"/>
                  <dgm:constr type="l" for="ch" forName="Child3Accent1" refType="w" fact="0.3158"/>
                  <dgm:constr type="t" for="ch" forName="Child3Accent1" refType="h" fact="0.6212"/>
                  <dgm:constr type="w" for="ch" forName="Child3Accent1" refType="w" fact="0.0566"/>
                  <dgm:constr type="h" for="ch" forName="Child3Accent1" refType="h" fact="0.1035"/>
                  <dgm:constr type="l" for="ch" forName="Child3Accent2" refType="w" fact="0.2689"/>
                  <dgm:constr type="t" for="ch" forName="Child3Accent2" refType="h" fact="0.6828"/>
                  <dgm:constr type="w" for="ch" forName="Child3Accent2" refType="w" fact="0.0283"/>
                  <dgm:constr type="h" for="ch" forName="Child3Accent2" refType="h" fact="0.0518"/>
                  <dgm:constr type="l" for="ch" forName="Child3Accent4" refType="w" fact="0.1614"/>
                  <dgm:constr type="t" for="ch" forName="Child3Accent4" refType="h" fact="0.6828"/>
                  <dgm:constr type="w" for="ch" forName="Child3Accent4" refType="w" fact="0.0283"/>
                  <dgm:constr type="h" for="ch" forName="Child3Accent4" refType="h" fact="0.0518"/>
                  <dgm:constr type="l" for="ch" forName="Child3Accent5" refType="w" fact="0.1077"/>
                  <dgm:constr type="t" for="ch" forName="Child3Accent5" refType="h" fact="0.6828"/>
                  <dgm:constr type="w" for="ch" forName="Child3Accent5" refType="w" fact="0.0283"/>
                  <dgm:constr type="h" for="ch" forName="Child3Accent5" refType="h" fact="0.0518"/>
                  <dgm:constr type="l" for="ch" forName="Child1Accent7" refType="w" fact="0.0668"/>
                  <dgm:constr type="t" for="ch" forName="Child1Accent7" refType="h" fact="0.128"/>
                  <dgm:constr type="w" for="ch" forName="Child1Accent7" refType="w" fact="0.0283"/>
                  <dgm:constr type="h" for="ch" forName="Child1Accent7" refType="h" fact="0.0518"/>
                  <dgm:constr type="l" for="ch" forName="Child3Accent6" refType="w" fact="0.0539"/>
                  <dgm:constr type="t" for="ch" forName="Child3Accent6" refType="h" fact="0.6828"/>
                  <dgm:constr type="w" for="ch" forName="Child3Accent6" refType="w" fact="0.0283"/>
                  <dgm:constr type="h" for="ch" forName="Child3Accent6" refType="h" fact="0.0518"/>
                  <dgm:constr type="l" for="ch" forName="Child1Accent8" refType="w" fact="0.0085"/>
                  <dgm:constr type="t" for="ch" forName="Child1Accent8" refType="h" fact="0.128"/>
                  <dgm:constr type="w" for="ch" forName="Child1Accent8" refType="w" fact="0.0283"/>
                  <dgm:constr type="h" for="ch" forName="Child1Accent8" refType="h" fact="0.0518"/>
                  <dgm:constr type="l" for="ch" forName="Child1Accent9" refType="w" fact="0"/>
                  <dgm:constr type="t" for="ch" forName="Child1Accent9" refType="h" fact="0"/>
                  <dgm:constr type="w" for="ch" forName="Child1Accent9" refType="w" fact="0"/>
                  <dgm:constr type="h" for="ch" forName="Child1Accent9" refType="h" fact="0"/>
                  <dgm:constr type="l" for="ch" forName="Child3Accent7" refType="w" fact="0.0002"/>
                  <dgm:constr type="t" for="ch" forName="Child3Accent7" refType="h" fact="0.6828"/>
                  <dgm:constr type="w" for="ch" forName="Child3Accent7" refType="w" fact="0.0283"/>
                  <dgm:constr type="h" for="ch" forName="Child3Accent7" refType="h" fact="0.0518"/>
                  <dgm:constr type="l" for="ch" forName="Child4Accent1" refType="w" fact="0.3904"/>
                  <dgm:constr type="t" for="ch" forName="Child4Accent1" refType="h" fact="0.8"/>
                  <dgm:constr type="w" for="ch" forName="Child4Accent1" refType="w" fact="0.0566"/>
                  <dgm:constr type="h" for="ch" forName="Child4Accent1" refType="h" fact="0.1035"/>
                  <dgm:constr type="l" for="ch" forName="Child4Accent3" refType="w" fact="0.2998"/>
                  <dgm:constr type="t" for="ch" forName="Child4Accent3" refType="h" fact="0.9482"/>
                  <dgm:constr type="w" for="ch" forName="Child4Accent3" refType="w" fact="0.0283"/>
                  <dgm:constr type="h" for="ch" forName="Child4Accent3" refType="h" fact="0.0518"/>
                  <dgm:constr type="l" for="ch" forName="Child4Accent4" refType="w" fact="0.2415"/>
                  <dgm:constr type="t" for="ch" forName="Child4Accent4" refType="h" fact="0.9482"/>
                  <dgm:constr type="w" for="ch" forName="Child4Accent4" refType="w" fact="0.0283"/>
                  <dgm:constr type="h" for="ch" forName="Child4Accent4" refType="h" fact="0.0518"/>
                  <dgm:constr type="l" for="ch" forName="Child4Accent5" refType="w" fact="0.1833"/>
                  <dgm:constr type="t" for="ch" forName="Child4Accent5" refType="h" fact="0.9482"/>
                  <dgm:constr type="w" for="ch" forName="Child4Accent5" refType="w" fact="0.0283"/>
                  <dgm:constr type="h" for="ch" forName="Child4Accent5" refType="h" fact="0.0518"/>
                  <dgm:constr type="l" for="ch" forName="Child4Accent6" refType="w" fact="0.1251"/>
                  <dgm:constr type="t" for="ch" forName="Child4Accent6" refType="h" fact="0.9482"/>
                  <dgm:constr type="w" for="ch" forName="Child4Accent6" refType="w" fact="0.0283"/>
                  <dgm:constr type="h" for="ch" forName="Child4Accent6" refType="h" fact="0.0518"/>
                  <dgm:constr type="l" for="ch" forName="Child4Accent7" refType="w" fact="0.0668"/>
                  <dgm:constr type="t" for="ch" forName="Child4Accent7" refType="h" fact="0.9482"/>
                  <dgm:constr type="w" for="ch" forName="Child4Accent7" refType="w" fact="0.0283"/>
                  <dgm:constr type="h" for="ch" forName="Child4Accent7" refType="h" fact="0.0518"/>
                  <dgm:constr type="l" for="ch" forName="Child4Accent8" refType="w" fact="0.0086"/>
                  <dgm:constr type="t" for="ch" forName="Child4Accent8" refType="h" fact="0.9482"/>
                  <dgm:constr type="w" for="ch" forName="Child4Accent8" refType="w" fact="0.0283"/>
                  <dgm:constr type="h" for="ch" forName="Child4Accent8" refType="h" fact="0.0518"/>
                  <dgm:constr type="l" for="ch" forName="Child2Accent1" refType="w" fact="0.3158"/>
                  <dgm:constr type="t" for="ch" forName="Child2Accent1" refType="h" fact="0.3725"/>
                  <dgm:constr type="w" for="ch" forName="Child2Accent1" refType="w" fact="0.0566"/>
                  <dgm:constr type="h" for="ch" forName="Child2Accent1" refType="h" fact="0.1035"/>
                  <dgm:constr type="l" for="ch" forName="Child4Accent2" refType="w" fact="0.358"/>
                  <dgm:constr type="t" for="ch" forName="Child4Accent2" refType="h" fact="0.8993"/>
                  <dgm:constr type="w" for="ch" forName="Child4Accent2" refType="w" fact="0.0283"/>
                  <dgm:constr type="h" for="ch" forName="Child4Accent2" refType="h" fact="0.0518"/>
                  <dgm:constr type="l" for="ch" forName="Child1Accent2" refType="w" fact="0.3585"/>
                  <dgm:constr type="t" for="ch" forName="Child1Accent2" refType="h" fact="0.162"/>
                  <dgm:constr type="w" for="ch" forName="Child1Accent2" refType="w" fact="0.0283"/>
                  <dgm:constr type="h" for="ch" forName="Child1Accent2" refType="h" fact="0.0518"/>
                  <dgm:constr type="l" for="ch" forName="Child3Accent3" refType="w" fact="0.2151"/>
                  <dgm:constr type="t" for="ch" forName="Child3Accent3" refType="h" fact="0.6828"/>
                  <dgm:constr type="w" for="ch" forName="Child3Accent3" refType="w" fact="0.0283"/>
                  <dgm:constr type="h" for="ch" forName="Child3Accent3" refType="h" fact="0.0518"/>
                  <dgm:constr type="l" for="ch" forName="Child2Accent2" refType="w" fact="0.2689"/>
                  <dgm:constr type="t" for="ch" forName="Child2Accent2" refType="h" fact="0.3937"/>
                  <dgm:constr type="w" for="ch" forName="Child2Accent2" refType="w" fact="0.0283"/>
                  <dgm:constr type="h" for="ch" forName="Child2Accent2" refType="h" fact="0.0518"/>
                  <dgm:constr type="l" for="ch" forName="Child2Accent4" refType="w" fact="0.1614"/>
                  <dgm:constr type="t" for="ch" forName="Child2Accent4" refType="h" fact="0.3937"/>
                  <dgm:constr type="w" for="ch" forName="Child2Accent4" refType="w" fact="0.0283"/>
                  <dgm:constr type="h" for="ch" forName="Child2Accent4" refType="h" fact="0.0518"/>
                  <dgm:constr type="l" for="ch" forName="Child2Accent5" refType="w" fact="0.1077"/>
                  <dgm:constr type="t" for="ch" forName="Child2Accent5" refType="h" fact="0.3937"/>
                  <dgm:constr type="w" for="ch" forName="Child2Accent5" refType="w" fact="0.0283"/>
                  <dgm:constr type="h" for="ch" forName="Child2Accent5" refType="h" fact="0.0518"/>
                  <dgm:constr type="l" for="ch" forName="Child2Accent6" refType="w" fact="0.0539"/>
                  <dgm:constr type="t" for="ch" forName="Child2Accent6" refType="h" fact="0.3937"/>
                  <dgm:constr type="w" for="ch" forName="Child2Accent6" refType="w" fact="0.0283"/>
                  <dgm:constr type="h" for="ch" forName="Child2Accent6" refType="h" fact="0.0518"/>
                  <dgm:constr type="l" for="ch" forName="Child2Accent7" refType="w" fact="0.0002"/>
                  <dgm:constr type="t" for="ch" forName="Child2Accent7" refType="h" fact="0.3937"/>
                  <dgm:constr type="w" for="ch" forName="Child2Accent7" refType="w" fact="0.0283"/>
                  <dgm:constr type="h" for="ch" forName="Child2Accent7" refType="h" fact="0.0518"/>
                  <dgm:constr type="l" for="ch" forName="Child2Accent3" refType="w" fact="0.2151"/>
                  <dgm:constr type="t" for="ch" forName="Child2Accent3" refType="h" fact="0.3937"/>
                  <dgm:constr type="w" for="ch" forName="Child2Accent3" refType="w" fact="0.0283"/>
                  <dgm:constr type="h" for="ch" forName="Child2Accent3" refType="h" fact="0.0518"/>
                  <dgm:constr type="l" for="ch" forName="ParentAccent1" refType="w" fact="0.9717"/>
                  <dgm:constr type="t" for="ch" forName="ParentAccent1" refType="h" fact="0.5316"/>
                  <dgm:constr type="w" for="ch" forName="ParentAccent1" refType="w" fact="0.0283"/>
                  <dgm:constr type="h" for="ch" forName="ParentAccent1" refType="h" fact="0.0518"/>
                  <dgm:constr type="l" for="ch" forName="ParentAccent2" refType="w" fact="0.9199"/>
                  <dgm:constr type="t" for="ch" forName="ParentAccent2" refType="h" fact="0.5316"/>
                  <dgm:constr type="w" for="ch" forName="ParentAccent2" refType="w" fact="0.0283"/>
                  <dgm:constr type="h" for="ch" forName="ParentAccent2" refType="h" fact="0.0518"/>
                  <dgm:constr type="l" for="ch" forName="ParentAccent3" refType="w" fact="0.8682"/>
                  <dgm:constr type="t" for="ch" forName="ParentAccent3" refType="h" fact="0.5316"/>
                  <dgm:constr type="w" for="ch" forName="ParentAccent3" refType="w" fact="0.0283"/>
                  <dgm:constr type="h" for="ch" forName="ParentAccent3" refType="h" fact="0.0518"/>
                  <dgm:constr type="l" for="ch" forName="ParentAccent4" refType="w" fact="0.8164"/>
                  <dgm:constr type="t" for="ch" forName="ParentAccent4" refType="h" fact="0.5316"/>
                  <dgm:constr type="w" for="ch" forName="ParentAccent4" refType="w" fact="0.0283"/>
                  <dgm:constr type="h" for="ch" forName="ParentAccent4" refType="h" fact="0.0518"/>
                  <dgm:constr type="l" for="ch" forName="ParentAccent5" refType="w" fact="0.7646"/>
                  <dgm:constr type="t" for="ch" forName="ParentAccent5" refType="h" fact="0.5316"/>
                  <dgm:constr type="w" for="ch" forName="ParentAccent5" refType="w" fact="0.0283"/>
                  <dgm:constr type="h" for="ch" forName="ParentAccent5" refType="h" fact="0.0518"/>
                  <dgm:constr type="l" for="ch" forName="ParentAccent6" refType="w" fact="0.6846"/>
                  <dgm:constr type="t" for="ch" forName="ParentAccent6" refType="h" fact="0.5057"/>
                  <dgm:constr type="w" for="ch" forName="ParentAccent6" refType="w" fact="0.0566"/>
                  <dgm:constr type="h" for="ch" forName="ParentAccent6" refType="h" fact="0.1035"/>
                  <dgm:constr type="l" for="ch" forName="ParentAccent7" refType="w" fact="0.9256"/>
                  <dgm:constr type="t" for="ch" forName="ParentAccent7" refType="h" fact="0.4247"/>
                  <dgm:constr type="w" for="ch" forName="ParentAccent7" refType="w" fact="0.0283"/>
                  <dgm:constr type="h" for="ch" forName="ParentAccent7" refType="h" fact="0.0518"/>
                  <dgm:constr type="l" for="ch" forName="ParentAccent8" refType="w" fact="0.9256"/>
                  <dgm:constr type="t" for="ch" forName="ParentAccent8" refType="h" fact="0.6392"/>
                  <dgm:constr type="w" for="ch" forName="ParentAccent8" refType="w" fact="0.0283"/>
                  <dgm:constr type="h" for="ch" forName="ParentAccent8" refType="h" fact="0.0518"/>
                  <dgm:constr type="l" for="ch" forName="ParentAccent9" refType="w" fact="0.9509"/>
                  <dgm:constr type="t" for="ch" forName="ParentAccent9" refType="h" fact="0.4712"/>
                  <dgm:constr type="w" for="ch" forName="ParentAccent9" refType="w" fact="0.0283"/>
                  <dgm:constr type="h" for="ch" forName="ParentAccent9" refType="h" fact="0.0518"/>
                  <dgm:constr type="l" for="ch" forName="ParentAccent10" refType="w" fact="0.9525"/>
                  <dgm:constr type="t" for="ch" forName="ParentAccent10" refType="h" fact="0.593"/>
                  <dgm:constr type="w" for="ch" forName="ParentAccent10" refType="w" fact="0.0283"/>
                  <dgm:constr type="h" for="ch" forName="ParentAccent10" refType="h" fact="0.0518"/>
                  <dgm:constr type="l" for="ch" forName="Child4" refType="w" fact="0.0081"/>
                  <dgm:constr type="t" for="ch" forName="Child4" refType="h" fact="0.8184"/>
                  <dgm:constr type="w" for="ch" forName="Child4" refType="w" fact="0.3192"/>
                  <dgm:constr type="h" for="ch" forName="Child4" refType="h" fact="0.1294"/>
                  <dgm:constr type="l" for="ch" forName="Child3" refType="w" fact="0"/>
                  <dgm:constr type="t" for="ch" forName="Child3" refType="h" fact="0.5547"/>
                  <dgm:constr type="w" for="ch" forName="Child3" refType="w" fact="0.297"/>
                  <dgm:constr type="h" for="ch" forName="Child3" refType="h" fact="0.1294"/>
                  <dgm:constr type="l" for="ch" forName="Child2" refType="w" fact="0"/>
                  <dgm:constr type="t" for="ch" forName="Child2" refType="h" fact="0.2662"/>
                  <dgm:constr type="w" for="ch" forName="Child2" refType="w" fact="0.297"/>
                  <dgm:constr type="h" for="ch" forName="Child2" refType="h" fact="0.1294"/>
                  <dgm:constr type="l" for="ch" forName="Child1" refType="w" fact="0.0081"/>
                  <dgm:constr type="t" for="ch" forName="Child1" refType="h" fact="0"/>
                  <dgm:constr type="w" for="ch" forName="Child1" refType="w" fact="0.3192"/>
                  <dgm:constr type="h" for="ch" forName="Child1" refType="h" fact="0.1294"/>
                </dgm:constrLst>
              </dgm:if>
              <dgm:else name="Name12">
                <dgm:alg type="composite">
                  <dgm:param type="ar" val="1.3278"/>
                </dgm:alg>
                <dgm:constrLst>
                  <dgm:constr type="l" for="ch" forName="Child2Accent1" refType="w" fact="0.3436"/>
                  <dgm:constr type="t" for="ch" forName="Child2Accent1" refType="h" fact="0.3184"/>
                  <dgm:constr type="w" for="ch" forName="Child2Accent1" refType="w" fact="0.0574"/>
                  <dgm:constr type="h" for="ch" forName="Child2Accent1" refType="h" fact="0.0763"/>
                  <dgm:constr type="l" for="ch" forName="Child2Accent2" refType="w" fact="0.3068"/>
                  <dgm:constr type="t" for="ch" forName="Child2Accent2" refType="h" fact="0.2781"/>
                  <dgm:constr type="w" for="ch" forName="Child2Accent2" refType="w" fact="0.0287"/>
                  <dgm:constr type="h" for="ch" forName="Child2Accent2" refType="h" fact="0.0381"/>
                  <dgm:constr type="l" for="ch" forName="Child2Accent3" refType="w" fact="0.2455"/>
                  <dgm:constr type="t" for="ch" forName="Child2Accent3" refType="h" fact="0.2781"/>
                  <dgm:constr type="w" for="ch" forName="Child2Accent3" refType="w" fact="0.0287"/>
                  <dgm:constr type="h" for="ch" forName="Child2Accent3" refType="h" fact="0.0381"/>
                  <dgm:constr type="l" for="ch" forName="Child2Accent4" refType="w" fact="0.1842"/>
                  <dgm:constr type="t" for="ch" forName="Child2Accent4" refType="h" fact="0.2781"/>
                  <dgm:constr type="w" for="ch" forName="Child2Accent4" refType="w" fact="0.0287"/>
                  <dgm:constr type="h" for="ch" forName="Child2Accent4" refType="h" fact="0.0381"/>
                  <dgm:constr type="l" for="ch" forName="Child2Accent5" refType="w" fact="0.1229"/>
                  <dgm:constr type="t" for="ch" forName="Child2Accent5" refType="h" fact="0.2781"/>
                  <dgm:constr type="w" for="ch" forName="Child2Accent5" refType="w" fact="0.0287"/>
                  <dgm:constr type="h" for="ch" forName="Child2Accent5" refType="h" fact="0.0381"/>
                  <dgm:constr type="l" for="ch" forName="Child3Accent1" refType="w" fact="0.284"/>
                  <dgm:constr type="t" for="ch" forName="Child3Accent1" refType="h" fact="0.5061"/>
                  <dgm:constr type="w" for="ch" forName="Child3Accent1" refType="w" fact="0.0574"/>
                  <dgm:constr type="h" for="ch" forName="Child3Accent1" refType="h" fact="0.0763"/>
                  <dgm:constr type="l" for="ch" forName="Child3Accent2" refType="w" fact="0.2272"/>
                  <dgm:constr type="t" for="ch" forName="Child3Accent2" refType="h" fact="0.5252"/>
                  <dgm:constr type="w" for="ch" forName="Child3Accent2" refType="w" fact="0.0287"/>
                  <dgm:constr type="h" for="ch" forName="Child3Accent2" refType="h" fact="0.0381"/>
                  <dgm:constr type="l" for="ch" forName="Child3Accent3" refType="w" fact="0.1705"/>
                  <dgm:constr type="t" for="ch" forName="Child3Accent3" refType="h" fact="0.5252"/>
                  <dgm:constr type="w" for="ch" forName="Child3Accent3" refType="w" fact="0.0287"/>
                  <dgm:constr type="h" for="ch" forName="Child3Accent3" refType="h" fact="0.0381"/>
                  <dgm:constr type="l" for="ch" forName="Child3Accent4" refType="w" fact="0.1137"/>
                  <dgm:constr type="t" for="ch" forName="Child3Accent4" refType="h" fact="0.5252"/>
                  <dgm:constr type="w" for="ch" forName="Child3Accent4" refType="w" fact="0.0287"/>
                  <dgm:constr type="h" for="ch" forName="Child3Accent4" refType="h" fact="0.0381"/>
                  <dgm:constr type="l" for="ch" forName="Child2Accent6" refType="w" fact="0.0615"/>
                  <dgm:constr type="t" for="ch" forName="Child2Accent6" refType="h" fact="0.2781"/>
                  <dgm:constr type="w" for="ch" forName="Child2Accent6" refType="w" fact="0.0287"/>
                  <dgm:constr type="h" for="ch" forName="Child2Accent6" refType="h" fact="0.0381"/>
                  <dgm:constr type="l" for="ch" forName="Child3Accent5" refType="w" fact="0.057"/>
                  <dgm:constr type="t" for="ch" forName="Child3Accent5" refType="h" fact="0.5252"/>
                  <dgm:constr type="w" for="ch" forName="Child3Accent5" refType="w" fact="0.0287"/>
                  <dgm:constr type="h" for="ch" forName="Child3Accent5" refType="h" fact="0.0381"/>
                  <dgm:constr type="l" for="ch" forName="Child2Accent7" refType="w" fact="0.0002"/>
                  <dgm:constr type="t" for="ch" forName="Child2Accent7" refType="h" fact="0.2781"/>
                  <dgm:constr type="w" for="ch" forName="Child2Accent7" refType="w" fact="0.0287"/>
                  <dgm:constr type="h" for="ch" forName="Child2Accent7" refType="h" fact="0.0381"/>
                  <dgm:constr type="l" for="ch" forName="Child3Accent6" refType="w" fact="0.0002"/>
                  <dgm:constr type="t" for="ch" forName="Child3Accent6" refType="h" fact="0.5252"/>
                  <dgm:constr type="w" for="ch" forName="Child3Accent6" refType="w" fact="0.0287"/>
                  <dgm:constr type="h" for="ch" forName="Child3Accent6" refType="h" fact="0.0381"/>
                  <dgm:constr type="l" for="ch" forName="Child3Accent7" refType="w" fact="0"/>
                  <dgm:constr type="t" for="ch" forName="Child3Accent7" refType="h" fact="0"/>
                  <dgm:constr type="w" for="ch" forName="Child3Accent7" refType="w" fact="0"/>
                  <dgm:constr type="h" for="ch" forName="Child3Accent7" refType="h" fact="0"/>
                  <dgm:constr type="l" for="ch" forName="Child4Accent1" refType="w" fact="0.3436"/>
                  <dgm:constr type="t" for="ch" forName="Child4Accent1" refType="h" fact="0.6908"/>
                  <dgm:constr type="w" for="ch" forName="Child4Accent1" refType="w" fact="0.0574"/>
                  <dgm:constr type="h" for="ch" forName="Child4Accent1" refType="h" fact="0.0763"/>
                  <dgm:constr type="l" for="ch" forName="Child4Accent2" refType="w" fact="0.3068"/>
                  <dgm:constr type="t" for="ch" forName="Child4Accent2" refType="h" fact="0.7684"/>
                  <dgm:constr type="w" for="ch" forName="Child4Accent2" refType="w" fact="0.0287"/>
                  <dgm:constr type="h" for="ch" forName="Child4Accent2" refType="h" fact="0.0381"/>
                  <dgm:constr type="l" for="ch" forName="Child4Accent3" refType="w" fact="0.2455"/>
                  <dgm:constr type="t" for="ch" forName="Child4Accent3" refType="h" fact="0.7684"/>
                  <dgm:constr type="w" for="ch" forName="Child4Accent3" refType="w" fact="0.0287"/>
                  <dgm:constr type="h" for="ch" forName="Child4Accent3" refType="h" fact="0.0381"/>
                  <dgm:constr type="l" for="ch" forName="Child4Accent4" refType="w" fact="0.1842"/>
                  <dgm:constr type="t" for="ch" forName="Child4Accent4" refType="h" fact="0.7684"/>
                  <dgm:constr type="w" for="ch" forName="Child4Accent4" refType="w" fact="0.0287"/>
                  <dgm:constr type="h" for="ch" forName="Child4Accent4" refType="h" fact="0.0381"/>
                  <dgm:constr type="l" for="ch" forName="Child4Accent5" refType="w" fact="0.1229"/>
                  <dgm:constr type="t" for="ch" forName="Child4Accent5" refType="h" fact="0.7684"/>
                  <dgm:constr type="w" for="ch" forName="Child4Accent5" refType="w" fact="0.0287"/>
                  <dgm:constr type="h" for="ch" forName="Child4Accent5" refType="h" fact="0.0381"/>
                  <dgm:constr type="l" for="ch" forName="Child4Accent6" refType="w" fact="0.0615"/>
                  <dgm:constr type="t" for="ch" forName="Child4Accent6" refType="h" fact="0.7684"/>
                  <dgm:constr type="w" for="ch" forName="Child4Accent6" refType="w" fact="0.0287"/>
                  <dgm:constr type="h" for="ch" forName="Child4Accent6" refType="h" fact="0.0381"/>
                  <dgm:constr type="l" for="ch" forName="Child4Accent7" refType="w" fact="0.0002"/>
                  <dgm:constr type="t" for="ch" forName="Child4Accent7" refType="h" fact="0.7684"/>
                  <dgm:constr type="w" for="ch" forName="Child4Accent7" refType="w" fact="0.0287"/>
                  <dgm:constr type="h" for="ch" forName="Child4Accent7" refType="h" fact="0.0381"/>
                  <dgm:constr type="l" for="ch" forName="Child4Accent8" refType="w" fact="0"/>
                  <dgm:constr type="t" for="ch" forName="Child4Accent8" refType="h" fact="0"/>
                  <dgm:constr type="w" for="ch" forName="Child4Accent8" refType="w" fact="0"/>
                  <dgm:constr type="h" for="ch" forName="Child4Accent8" refType="h" fact="0"/>
                  <dgm:constr type="l" for="ch" forName="ParentAccent1" refType="w" fact="0.9713"/>
                  <dgm:constr type="t" for="ch" forName="ParentAccent1" refType="h" fact="0.5252"/>
                  <dgm:constr type="w" for="ch" forName="ParentAccent1" refType="w" fact="0.0287"/>
                  <dgm:constr type="h" for="ch" forName="ParentAccent1" refType="h" fact="0.0381"/>
                  <dgm:constr type="l" for="ch" forName="ParentAccent2" refType="w" fact="0.9187"/>
                  <dgm:constr type="t" for="ch" forName="ParentAccent2" refType="h" fact="0.5252"/>
                  <dgm:constr type="w" for="ch" forName="ParentAccent2" refType="w" fact="0.0287"/>
                  <dgm:constr type="h" for="ch" forName="ParentAccent2" refType="h" fact="0.0381"/>
                  <dgm:constr type="l" for="ch" forName="ParentAccent3" refType="w" fact="0.8661"/>
                  <dgm:constr type="t" for="ch" forName="ParentAccent3" refType="h" fact="0.5252"/>
                  <dgm:constr type="w" for="ch" forName="ParentAccent3" refType="w" fact="0.0287"/>
                  <dgm:constr type="h" for="ch" forName="ParentAccent3" refType="h" fact="0.0381"/>
                  <dgm:constr type="l" for="ch" forName="ParentAccent4" refType="w" fact="0.8136"/>
                  <dgm:constr type="t" for="ch" forName="ParentAccent4" refType="h" fact="0.5252"/>
                  <dgm:constr type="w" for="ch" forName="ParentAccent4" refType="w" fact="0.0287"/>
                  <dgm:constr type="h" for="ch" forName="ParentAccent4" refType="h" fact="0.0381"/>
                  <dgm:constr type="l" for="ch" forName="ParentAccent5" refType="w" fact="0.761"/>
                  <dgm:constr type="t" for="ch" forName="ParentAccent5" refType="h" fact="0.5252"/>
                  <dgm:constr type="w" for="ch" forName="ParentAccent5" refType="w" fact="0.0287"/>
                  <dgm:constr type="h" for="ch" forName="ParentAccent5" refType="h" fact="0.0381"/>
                  <dgm:constr type="l" for="ch" forName="ParentAccent6" refType="w" fact="0.6797"/>
                  <dgm:constr type="t" for="ch" forName="ParentAccent6" refType="h" fact="0.5061"/>
                  <dgm:constr type="w" for="ch" forName="ParentAccent6" refType="w" fact="0.0574"/>
                  <dgm:constr type="h" for="ch" forName="ParentAccent6" refType="h" fact="0.0763"/>
                  <dgm:constr type="l" for="ch" forName="ParentAccent7" refType="w" fact="0.9245"/>
                  <dgm:constr type="t" for="ch" forName="ParentAccent7" refType="h" fact="0.4464"/>
                  <dgm:constr type="w" for="ch" forName="ParentAccent7" refType="w" fact="0.0287"/>
                  <dgm:constr type="h" for="ch" forName="ParentAccent7" refType="h" fact="0.0381"/>
                  <dgm:constr type="l" for="ch" forName="ParentAccent8" refType="w" fact="0.9245"/>
                  <dgm:constr type="t" for="ch" forName="ParentAccent8" refType="h" fact="0.6045"/>
                  <dgm:constr type="w" for="ch" forName="ParentAccent8" refType="w" fact="0.0287"/>
                  <dgm:constr type="h" for="ch" forName="ParentAccent8" refType="h" fact="0.0381"/>
                  <dgm:constr type="l" for="ch" forName="ParentAccent9" refType="w" fact="0.9501"/>
                  <dgm:constr type="t" for="ch" forName="ParentAccent9" refType="h" fact="0.4807"/>
                  <dgm:constr type="w" for="ch" forName="ParentAccent9" refType="w" fact="0.0287"/>
                  <dgm:constr type="h" for="ch" forName="ParentAccent9" refType="h" fact="0.0381"/>
                  <dgm:constr type="l" for="ch" forName="ParentAccent10" refType="w" fact="0.9518"/>
                  <dgm:constr type="t" for="ch" forName="ParentAccent10" refType="h" fact="0.5705"/>
                  <dgm:constr type="w" for="ch" forName="ParentAccent10" refType="w" fact="0.0287"/>
                  <dgm:constr type="h" for="ch" forName="ParentAccent10" refType="h" fact="0.0381"/>
                  <dgm:constr type="l" for="ch" forName="Child1Accent1" refType="w" fact="0.4819"/>
                  <dgm:constr type="t" for="ch" forName="Child1Accent1" refType="h" fact="0.2457"/>
                  <dgm:constr type="w" for="ch" forName="Child1Accent1" refType="w" fact="0.0574"/>
                  <dgm:constr type="h" for="ch" forName="Child1Accent1" refType="h" fact="0.0763"/>
                  <dgm:constr type="l" for="ch" forName="Child1Accent4" refType="w" fact="0.3653"/>
                  <dgm:constr type="t" for="ch" forName="Child1Accent4" refType="h" fact="0.097"/>
                  <dgm:constr type="w" for="ch" forName="Child1Accent4" refType="w" fact="0.0287"/>
                  <dgm:constr type="h" for="ch" forName="Child1Accent4" refType="h" fact="0.0381"/>
                  <dgm:constr type="l" for="ch" forName="Child1Accent5" refType="w" fact="0.304"/>
                  <dgm:constr type="t" for="ch" forName="Child1Accent5" refType="h" fact="0.097"/>
                  <dgm:constr type="w" for="ch" forName="Child1Accent5" refType="w" fact="0.0287"/>
                  <dgm:constr type="h" for="ch" forName="Child1Accent5" refType="h" fact="0.0381"/>
                  <dgm:constr type="l" for="ch" forName="Child1Accent6" refType="w" fact="0.2426"/>
                  <dgm:constr type="t" for="ch" forName="Child1Accent6" refType="h" fact="0.097"/>
                  <dgm:constr type="w" for="ch" forName="Child1Accent6" refType="w" fact="0.0287"/>
                  <dgm:constr type="h" for="ch" forName="Child1Accent6" refType="h" fact="0.0381"/>
                  <dgm:constr type="l" for="ch" forName="Child1Accent7" refType="w" fact="0.1813"/>
                  <dgm:constr type="t" for="ch" forName="Child1Accent7" refType="h" fact="0.097"/>
                  <dgm:constr type="w" for="ch" forName="Child1Accent7" refType="w" fact="0.0287"/>
                  <dgm:constr type="h" for="ch" forName="Child1Accent7" refType="h" fact="0.0381"/>
                  <dgm:constr type="l" for="ch" forName="Child1Accent8" refType="w" fact="0.12"/>
                  <dgm:constr type="t" for="ch" forName="Child1Accent8" refType="h" fact="0.097"/>
                  <dgm:constr type="w" for="ch" forName="Child1Accent8" refType="w" fact="0.0287"/>
                  <dgm:constr type="h" for="ch" forName="Child1Accent8" refType="h" fact="0.0381"/>
                  <dgm:constr type="l" for="ch" forName="Child1Accent9" refType="w" fact="0.0587"/>
                  <dgm:constr type="t" for="ch" forName="Child1Accent9" refType="h" fact="0.097"/>
                  <dgm:constr type="w" for="ch" forName="Child1Accent9" refType="w" fact="0.0287"/>
                  <dgm:constr type="h" for="ch" forName="Child1Accent9" refType="h" fact="0.0381"/>
                  <dgm:constr type="l" for="ch" forName="Child5Accent1" refType="w" fact="0.4819"/>
                  <dgm:constr type="t" for="ch" forName="Child5Accent1" refType="h" fact="0.7601"/>
                  <dgm:constr type="w" for="ch" forName="Child5Accent1" refType="w" fact="0.0574"/>
                  <dgm:constr type="h" for="ch" forName="Child5Accent1" refType="h" fact="0.0763"/>
                  <dgm:constr type="l" for="ch" forName="Child5Accent4" refType="w" fact="0.3653"/>
                  <dgm:constr type="t" for="ch" forName="Child5Accent4" refType="h" fact="0.9619"/>
                  <dgm:constr type="w" for="ch" forName="Child5Accent4" refType="w" fact="0.0287"/>
                  <dgm:constr type="h" for="ch" forName="Child5Accent4" refType="h" fact="0.0381"/>
                  <dgm:constr type="l" for="ch" forName="Child5Accent5" refType="w" fact="0.304"/>
                  <dgm:constr type="t" for="ch" forName="Child5Accent5" refType="h" fact="0.9619"/>
                  <dgm:constr type="w" for="ch" forName="Child5Accent5" refType="w" fact="0.0287"/>
                  <dgm:constr type="h" for="ch" forName="Child5Accent5" refType="h" fact="0.0381"/>
                  <dgm:constr type="l" for="ch" forName="Child5Accent6" refType="w" fact="0.2426"/>
                  <dgm:constr type="t" for="ch" forName="Child5Accent6" refType="h" fact="0.9619"/>
                  <dgm:constr type="w" for="ch" forName="Child5Accent6" refType="w" fact="0.0287"/>
                  <dgm:constr type="h" for="ch" forName="Child5Accent6" refType="h" fact="0.0381"/>
                  <dgm:constr type="l" for="ch" forName="Child5Accent7" refType="w" fact="0.1813"/>
                  <dgm:constr type="t" for="ch" forName="Child5Accent7" refType="h" fact="0.9619"/>
                  <dgm:constr type="w" for="ch" forName="Child5Accent7" refType="w" fact="0.0287"/>
                  <dgm:constr type="h" for="ch" forName="Child5Accent7" refType="h" fact="0.0381"/>
                  <dgm:constr type="l" for="ch" forName="Child5Accent8" refType="w" fact="0.12"/>
                  <dgm:constr type="t" for="ch" forName="Child5Accent8" refType="h" fact="0.9619"/>
                  <dgm:constr type="w" for="ch" forName="Child5Accent8" refType="w" fact="0.0287"/>
                  <dgm:constr type="h" for="ch" forName="Child5Accent8" refType="h" fact="0.0381"/>
                  <dgm:constr type="l" for="ch" forName="Child5Accent9" refType="w" fact="0.0587"/>
                  <dgm:constr type="t" for="ch" forName="Child5Accent9" refType="h" fact="0.9619"/>
                  <dgm:constr type="w" for="ch" forName="Child5Accent9" refType="w" fact="0.0287"/>
                  <dgm:constr type="h" for="ch" forName="Child5Accent9" refType="h" fact="0.0381"/>
                  <dgm:constr type="l" for="ch" forName="Child5Accent2" refType="w" fact="0.453"/>
                  <dgm:constr type="t" for="ch" forName="Child5Accent2" refType="h" fact="0.8375"/>
                  <dgm:constr type="w" for="ch" forName="Child5Accent2" refType="w" fact="0.0287"/>
                  <dgm:constr type="h" for="ch" forName="Child5Accent2" refType="h" fact="0.0381"/>
                  <dgm:constr type="l" for="ch" forName="Child5Accent3" refType="w" fact="0.4118"/>
                  <dgm:constr type="t" for="ch" forName="Child5Accent3" refType="h" fact="0.8991"/>
                  <dgm:constr type="w" for="ch" forName="Child5Accent3" refType="w" fact="0.0287"/>
                  <dgm:constr type="h" for="ch" forName="Child5Accent3" refType="h" fact="0.0381"/>
                  <dgm:constr type="l" for="ch" forName="Child1Accent2" refType="w" fact="0.4458"/>
                  <dgm:constr type="t" for="ch" forName="Child1Accent2" refType="h" fact="0.2004"/>
                  <dgm:constr type="w" for="ch" forName="Child1Accent2" refType="w" fact="0.0287"/>
                  <dgm:constr type="h" for="ch" forName="Child1Accent2" refType="h" fact="0.0381"/>
                  <dgm:constr type="l" for="ch" forName="Child1Accent3" refType="w" fact="0.4054"/>
                  <dgm:constr type="t" for="ch" forName="Child1Accent3" refType="h" fact="0.1445"/>
                  <dgm:constr type="w" for="ch" forName="Child1Accent3" refType="w" fact="0.0287"/>
                  <dgm:constr type="h" for="ch" forName="Child1Accent3" refType="h" fact="0.0381"/>
                  <dgm:constr type="l" for="ch" forName="Child5" refType="w" fact="0.0581"/>
                  <dgm:constr type="t" for="ch" forName="Child5" refType="h" fact="0.8635"/>
                  <dgm:constr type="w" for="ch" forName="Child5" refType="w" fact="0.3364"/>
                  <dgm:constr type="h" for="ch" forName="Child5" refType="h" fact="0.0981"/>
                  <dgm:constr type="l" for="ch" forName="Child4" refType="w" fact="0"/>
                  <dgm:constr type="t" for="ch" forName="Child4" refType="h" fact="0.6701"/>
                  <dgm:constr type="w" for="ch" forName="Child4" refType="w" fact="0.3364"/>
                  <dgm:constr type="h" for="ch" forName="Child4" refType="h" fact="0.0981"/>
                  <dgm:constr type="l" for="ch" forName="Child3" refType="w" fact="0"/>
                  <dgm:constr type="t" for="ch" forName="Child3" refType="h" fact="0.4276"/>
                  <dgm:constr type="w" for="ch" forName="Child3" refType="w" fact="0.2544"/>
                  <dgm:constr type="h" for="ch" forName="Child3" refType="h" fact="0.0981"/>
                  <dgm:constr type="l" for="ch" forName="Child2" refType="w" fact="0"/>
                  <dgm:constr type="t" for="ch" forName="Child2" refType="h" fact="0.1798"/>
                  <dgm:constr type="w" for="ch" forName="Child2" refType="w" fact="0.3364"/>
                  <dgm:constr type="h" for="ch" forName="Child2" refType="h" fact="0.0981"/>
                  <dgm:constr type="l" for="ch" forName="Child1" refType="w" fact="0.0581"/>
                  <dgm:constr type="t" for="ch" forName="Child1" refType="h" fact="0"/>
                  <dgm:constr type="w" for="ch" forName="Child1" refType="w" fact="0.3364"/>
                  <dgm:constr type="h" for="ch" forName="Child1" refType="h" fact="0.0981"/>
                  <dgm:constr type="l" for="ch" forName="Parent" refType="w" fact="0.3653"/>
                  <dgm:constr type="t" for="ch" forName="Parent" refType="h" fact="0.3513"/>
                  <dgm:constr type="w" for="ch" forName="Parent" refType="w" fact="0.2906"/>
                  <dgm:constr type="h" for="ch" forName="Parent" refType="h" fact="0.3859"/>
                </dgm:constrLst>
              </dgm:else>
            </dgm:choose>
          </dgm:if>
          <dgm:else name="Name13">
            <dgm:choose name="Name14">
              <dgm:if name="Name15" axis="ch" ptType="node" func="cnt" op="equ" val="0">
                <dgm:alg type="composite">
                  <dgm:param type="ar" val="2.1059"/>
                </dgm:alg>
                <dgm:constrLst>
                  <dgm:constr type="r" for="ch" forName="Parent" refType="w"/>
                  <dgm:constr type="t" for="ch" forName="Parent" refType="h" fact="0"/>
                  <dgm:constr type="w" for="ch" forName="Parent" refType="w" fact="0.4749"/>
                  <dgm:constr type="h" for="ch" forName="Parent" refType="h"/>
                  <dgm:constr type="r" for="ch" forName="ParentAccent1" refType="w" fact="0.0469"/>
                  <dgm:constr type="t" for="ch" forName="ParentAccent1" refType="h" fact="0.4506"/>
                  <dgm:constr type="w" for="ch" forName="ParentAccent1" refType="w" fact="0.0469"/>
                  <dgm:constr type="h" for="ch" forName="ParentAccent1" refType="h" fact="0.0988"/>
                  <dgm:constr type="r" for="ch" forName="ParentAccent2" refType="w" fact="0.1266"/>
                  <dgm:constr type="t" for="ch" forName="ParentAccent2" refType="h" fact="0.4506"/>
                  <dgm:constr type="w" for="ch" forName="ParentAccent2" refType="w" fact="0.0469"/>
                  <dgm:constr type="h" for="ch" forName="ParentAccent2" refType="h" fact="0.0988"/>
                  <dgm:constr type="r" for="ch" forName="ParentAccent3" refType="w" fact="0.2063"/>
                  <dgm:constr type="t" for="ch" forName="ParentAccent3" refType="h" fact="0.4506"/>
                  <dgm:constr type="w" for="ch" forName="ParentAccent3" refType="w" fact="0.0469"/>
                  <dgm:constr type="h" for="ch" forName="ParentAccent3" refType="h" fact="0.0988"/>
                  <dgm:constr type="r" for="ch" forName="ParentAccent4" refType="w" fact="0.286"/>
                  <dgm:constr type="t" for="ch" forName="ParentAccent4" refType="h" fact="0.4506"/>
                  <dgm:constr type="w" for="ch" forName="ParentAccent4" refType="w" fact="0.0469"/>
                  <dgm:constr type="h" for="ch" forName="ParentAccent4" refType="h" fact="0.0988"/>
                  <dgm:constr type="r" for="ch" forName="ParentAccent5" refType="w" fact="0.3657"/>
                  <dgm:constr type="t" for="ch" forName="ParentAccent5" refType="h" fact="0.4506"/>
                  <dgm:constr type="w" for="ch" forName="ParentAccent5" refType="w" fact="0.0469"/>
                  <dgm:constr type="h" for="ch" forName="ParentAccent5" refType="h" fact="0.0988"/>
                  <dgm:constr type="r" for="ch" forName="ParentAccent6" refType="w" fact="0.4924"/>
                  <dgm:constr type="t" for="ch" forName="ParentAccent6" refType="h" fact="0.4012"/>
                  <dgm:constr type="w" for="ch" forName="ParentAccent6" refType="w" fact="0.0939"/>
                  <dgm:constr type="h" for="ch" forName="ParentAccent6" refType="h" fact="0.1976"/>
                  <dgm:constr type="r" for="ch" forName="ParentAccent7" refType="w" fact="0.1234"/>
                  <dgm:constr type="t" for="ch" forName="ParentAccent7" refType="h" fact="0.2465"/>
                  <dgm:constr type="w" for="ch" forName="ParentAccent7" refType="w" fact="0.0469"/>
                  <dgm:constr type="h" for="ch" forName="ParentAccent7" refType="h" fact="0.0988"/>
                  <dgm:constr type="r" for="ch" forName="ParentAccent8" refType="w" fact="0.1234"/>
                  <dgm:constr type="t" for="ch" forName="ParentAccent8" refType="h" fact="0.6562"/>
                  <dgm:constr type="w" for="ch" forName="ParentAccent8" refType="w" fact="0.0469"/>
                  <dgm:constr type="h" for="ch" forName="ParentAccent8" refType="h" fact="0.0988"/>
                  <dgm:constr type="r" for="ch" forName="ParentAccent9" refType="w" fact="0.0815"/>
                  <dgm:constr type="t" for="ch" forName="ParentAccent9" refType="h" fact="0.3353"/>
                  <dgm:constr type="w" for="ch" forName="ParentAccent9" refType="w" fact="0.0469"/>
                  <dgm:constr type="h" for="ch" forName="ParentAccent9" refType="h" fact="0.0988"/>
                  <dgm:constr type="r" for="ch" forName="ParentAccent10" refType="w" fact="0.0787"/>
                  <dgm:constr type="t" for="ch" forName="ParentAccent10" refType="h" fact="0.5679"/>
                  <dgm:constr type="w" for="ch" forName="ParentAccent10" refType="w" fact="0.0469"/>
                  <dgm:constr type="h" for="ch" forName="ParentAccent10" refType="h" fact="0.0988"/>
                </dgm:constrLst>
              </dgm:if>
              <dgm:if name="Name16" axis="ch" ptType="node" func="cnt" op="equ" val="1">
                <dgm:alg type="composite">
                  <dgm:param type="ar" val="3.4411"/>
                </dgm:alg>
                <dgm:constrLst>
                  <dgm:constr type="primFontSz" for="des" forName="Child1" val="65"/>
                  <dgm:constr type="primFontSz" for="des" forName="Child1" refType="primFontSz" refFor="des" refForName="Parent" op="lte"/>
                  <dgm:constr type="r" for="ch" forName="Child1Accent1" refType="w" fact="0.716"/>
                  <dgm:constr type="t" for="ch" forName="Child1Accent1" refType="h" fact="0.4012"/>
                  <dgm:constr type="w" for="ch" forName="Child1Accent1" refType="w" fact="0.0574"/>
                  <dgm:constr type="h" for="ch" forName="Child1Accent1" refType="h" fact="0.1976"/>
                  <dgm:constr type="r" for="ch" forName="Child1Accent2" refType="w" fact="0.7728"/>
                  <dgm:constr type="t" for="ch" forName="Child1Accent2" refType="h" fact="0.4506"/>
                  <dgm:constr type="w" for="ch" forName="Child1Accent2" refType="w" fact="0.0287"/>
                  <dgm:constr type="h" for="ch" forName="Child1Accent2" refType="h" fact="0.0988"/>
                  <dgm:constr type="r" for="ch" forName="Child1Accent3" refType="w" fact="0.8295"/>
                  <dgm:constr type="t" for="ch" forName="Child1Accent3" refType="h" fact="0.4506"/>
                  <dgm:constr type="w" for="ch" forName="Child1Accent3" refType="w" fact="0.0287"/>
                  <dgm:constr type="h" for="ch" forName="Child1Accent3" refType="h" fact="0.0988"/>
                  <dgm:constr type="r" for="ch" forName="Child1Accent4" refType="w" fact="0.8863"/>
                  <dgm:constr type="t" for="ch" forName="Child1Accent4" refType="h" fact="0.4506"/>
                  <dgm:constr type="w" for="ch" forName="Child1Accent4" refType="w" fact="0.0287"/>
                  <dgm:constr type="h" for="ch" forName="Child1Accent4" refType="h" fact="0.0988"/>
                  <dgm:constr type="r" for="ch" forName="Child1Accent5" refType="w" fact="0.943"/>
                  <dgm:constr type="t" for="ch" forName="Child1Accent5" refType="h" fact="0.4506"/>
                  <dgm:constr type="w" for="ch" forName="Child1Accent5" refType="w" fact="0.0287"/>
                  <dgm:constr type="h" for="ch" forName="Child1Accent5" refType="h" fact="0.0988"/>
                  <dgm:constr type="r" for="ch" forName="Child1Accent6" refType="w" fact="0.9998"/>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ParentAccent1" refType="w" fact="0.0287"/>
                  <dgm:constr type="t" for="ch" forName="ParentAccent1" refType="h" fact="0.4506"/>
                  <dgm:constr type="w" for="ch" forName="ParentAccent1" refType="w" fact="0.0287"/>
                  <dgm:constr type="h" for="ch" forName="ParentAccent1" refType="h" fact="0.0988"/>
                  <dgm:constr type="r" for="ch" forName="ParentAccent2" refType="w" fact="0.0813"/>
                  <dgm:constr type="t" for="ch" forName="ParentAccent2" refType="h" fact="0.4506"/>
                  <dgm:constr type="w" for="ch" forName="ParentAccent2" refType="w" fact="0.0287"/>
                  <dgm:constr type="h" for="ch" forName="ParentAccent2" refType="h" fact="0.0988"/>
                  <dgm:constr type="r" for="ch" forName="ParentAccent3" refType="w" fact="0.1339"/>
                  <dgm:constr type="t" for="ch" forName="ParentAccent3" refType="h" fact="0.4506"/>
                  <dgm:constr type="w" for="ch" forName="ParentAccent3" refType="w" fact="0.0287"/>
                  <dgm:constr type="h" for="ch" forName="ParentAccent3" refType="h" fact="0.0988"/>
                  <dgm:constr type="r" for="ch" forName="ParentAccent4" refType="w" fact="0.1864"/>
                  <dgm:constr type="t" for="ch" forName="ParentAccent4" refType="h" fact="0.4506"/>
                  <dgm:constr type="w" for="ch" forName="ParentAccent4" refType="w" fact="0.0287"/>
                  <dgm:constr type="h" for="ch" forName="ParentAccent4" refType="h" fact="0.0988"/>
                  <dgm:constr type="r" for="ch" forName="ParentAccent5" refType="w" fact="0.239"/>
                  <dgm:constr type="t" for="ch" forName="ParentAccent5" refType="h" fact="0.4506"/>
                  <dgm:constr type="w" for="ch" forName="ParentAccent5" refType="w" fact="0.0287"/>
                  <dgm:constr type="h" for="ch" forName="ParentAccent5" refType="h" fact="0.0988"/>
                  <dgm:constr type="r" for="ch" forName="ParentAccent6" refType="w" fact="0.3203"/>
                  <dgm:constr type="t" for="ch" forName="ParentAccent6" refType="h" fact="0.4012"/>
                  <dgm:constr type="w" for="ch" forName="ParentAccent6" refType="w" fact="0.0574"/>
                  <dgm:constr type="h" for="ch" forName="ParentAccent6" refType="h" fact="0.1976"/>
                  <dgm:constr type="r" for="ch" forName="ParentAccent7" refType="w" fact="0.0755"/>
                  <dgm:constr type="t" for="ch" forName="ParentAccent7" refType="h" fact="0.2465"/>
                  <dgm:constr type="w" for="ch" forName="ParentAccent7" refType="w" fact="0.0287"/>
                  <dgm:constr type="h" for="ch" forName="ParentAccent7" refType="h" fact="0.0988"/>
                  <dgm:constr type="r" for="ch" forName="ParentAccent8" refType="w" fact="0.0755"/>
                  <dgm:constr type="t" for="ch" forName="ParentAccent8" refType="h" fact="0.6562"/>
                  <dgm:constr type="w" for="ch" forName="ParentAccent8" refType="w" fact="0.0287"/>
                  <dgm:constr type="h" for="ch" forName="ParentAccent8" refType="h" fact="0.0988"/>
                  <dgm:constr type="r" for="ch" forName="ParentAccent9" refType="w" fact="0.0499"/>
                  <dgm:constr type="t" for="ch" forName="ParentAccent9" refType="h" fact="0.3353"/>
                  <dgm:constr type="w" for="ch" forName="ParentAccent9" refType="w" fact="0.0287"/>
                  <dgm:constr type="h" for="ch" forName="ParentAccent9" refType="h" fact="0.0988"/>
                  <dgm:constr type="r" for="ch" forName="ParentAccent10" refType="w" fact="0.0482"/>
                  <dgm:constr type="t" for="ch" forName="ParentAccent10" refType="h" fact="0.5679"/>
                  <dgm:constr type="w" for="ch" forName="ParentAccent10" refType="w" fact="0.0287"/>
                  <dgm:constr type="h" for="ch" forName="ParentAccent10" refType="h" fact="0.0988"/>
                  <dgm:constr type="r" for="ch" forName="Child1" refType="w"/>
                  <dgm:constr type="t" for="ch" forName="Child1" refType="h" fact="0.1978"/>
                  <dgm:constr type="w" for="ch" forName="Child1" refType="w" fact="0.2544"/>
                  <dgm:constr type="h" for="ch" forName="Child1" refType="h" fact="0.2541"/>
                  <dgm:constr type="r" for="ch" forName="Parent" refType="w" fact="0.6347"/>
                  <dgm:constr type="t" for="ch" forName="Parent" refType="h" fact="0"/>
                  <dgm:constr type="w" for="ch" forName="Parent" refType="w" fact="0.2906"/>
                  <dgm:constr type="h" for="ch" forName="Parent" refType="h"/>
                </dgm:constrLst>
              </dgm:if>
              <dgm:if name="Name17" axis="ch" ptType="node" func="cnt" op="equ" val="2">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Child2Accent1" refType="w" fact="0.6564"/>
                  <dgm:constr type="t" for="ch" forName="Child2Accent1" refType="h" fact="0.8153"/>
                  <dgm:constr type="w" for="ch" forName="Child2Accent1" refType="w" fact="0.0574"/>
                  <dgm:constr type="h" for="ch" forName="Child2Accent1" refType="h" fact="0.1217"/>
                  <dgm:constr type="r" for="ch" forName="Child2Accent2" refType="w" fact="0.6932"/>
                  <dgm:constr type="t" for="ch" forName="Child2Accent2" refType="h" fact="0.9392"/>
                  <dgm:constr type="w" for="ch" forName="Child2Accent2" refType="w" fact="0.0287"/>
                  <dgm:constr type="h" for="ch" forName="Child2Accent2" refType="h" fact="0.0608"/>
                  <dgm:constr type="r" for="ch" forName="Child2Accent3" refType="w" fact="0.7545"/>
                  <dgm:constr type="t" for="ch" forName="Child2Accent3" refType="h" fact="0.9392"/>
                  <dgm:constr type="w" for="ch" forName="Child2Accent3" refType="w" fact="0.0287"/>
                  <dgm:constr type="h" for="ch" forName="Child2Accent3" refType="h" fact="0.0608"/>
                  <dgm:constr type="r" for="ch" forName="Child2Accent4" refType="w" fact="0.8158"/>
                  <dgm:constr type="t" for="ch" forName="Child2Accent4" refType="h" fact="0.9392"/>
                  <dgm:constr type="w" for="ch" forName="Child2Accent4" refType="w" fact="0.0287"/>
                  <dgm:constr type="h" for="ch" forName="Child2Accent4" refType="h" fact="0.0608"/>
                  <dgm:constr type="r" for="ch" forName="Child2Accent5" refType="w" fact="0.8771"/>
                  <dgm:constr type="t" for="ch" forName="Child2Accent5" refType="h" fact="0.9392"/>
                  <dgm:constr type="w" for="ch" forName="Child2Accent5" refType="w" fact="0.0287"/>
                  <dgm:constr type="h" for="ch" forName="Child2Accent5" refType="h" fact="0.0608"/>
                  <dgm:constr type="r" for="ch" forName="Child2Accent6" refType="w" fact="0.9385"/>
                  <dgm:constr type="t" for="ch" forName="Child2Accent6" refType="h" fact="0.9392"/>
                  <dgm:constr type="w" for="ch" forName="Child2Accent6" refType="w" fact="0.0287"/>
                  <dgm:constr type="h" for="ch" forName="Child2Accent6" refType="h" fact="0.0608"/>
                  <dgm:constr type="r" for="ch" forName="Child2Accent7" refType="w" fact="0.9998"/>
                  <dgm:constr type="t" for="ch" forName="Child2Accent7" refType="h" fact="0.9392"/>
                  <dgm:constr type="w" for="ch" forName="Child2Accent7" refType="w" fact="0.0287"/>
                  <dgm:constr type="h" for="ch" forName="Child2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2" refType="w"/>
                  <dgm:constr type="t" for="ch" forName="Child2" refType="h" fact="0.7822"/>
                  <dgm:constr type="w" for="ch" forName="Child2" refType="w" fact="0.336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8" axis="ch" ptType="node" func="cnt" op="equ" val="3">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r" for="ch" forName="Child1Accent8" refType="w" fact="0"/>
                  <dgm:constr type="t" for="ch" forName="Child1Accent8" refType="h" fact="0"/>
                  <dgm:constr type="w" for="ch" forName="Child1Accent8" refType="w" fact="0"/>
                  <dgm:constr type="h" for="ch" forName="Child1Accent8" refType="h" fact="0"/>
                  <dgm:constr type="r" for="ch" forName="Child1Accent9" refType="w" fact="0"/>
                  <dgm:constr type="t" for="ch" forName="Child1Accent9" refType="h" fact="0"/>
                  <dgm:constr type="w" for="ch" forName="Child1Accent9" refType="w" fact="0"/>
                  <dgm:constr type="h" for="ch" forName="Child1Accent9" refType="h" fact="0"/>
                  <dgm:constr type="r" for="ch" forName="Child2Accent1" refType="w" fact="0.716"/>
                  <dgm:constr type="t" for="ch" forName="Child2Accent1" refType="h" fact="0.5207"/>
                  <dgm:constr type="w" for="ch" forName="Child2Accent1" refType="w" fact="0.0574"/>
                  <dgm:constr type="h" for="ch" forName="Child2Accent1" refType="h" fact="0.1217"/>
                  <dgm:constr type="r" for="ch" forName="Child2Accent2" refType="w" fact="0.7728"/>
                  <dgm:constr type="t" for="ch" forName="Child2Accent2" refType="h" fact="0.5511"/>
                  <dgm:constr type="w" for="ch" forName="Child2Accent2" refType="w" fact="0.0287"/>
                  <dgm:constr type="h" for="ch" forName="Child2Accent2" refType="h" fact="0.0608"/>
                  <dgm:constr type="r" for="ch" forName="Child2Accent3" refType="w" fact="0.8295"/>
                  <dgm:constr type="t" for="ch" forName="Child2Accent3" refType="h" fact="0.5511"/>
                  <dgm:constr type="w" for="ch" forName="Child2Accent3" refType="w" fact="0.0287"/>
                  <dgm:constr type="h" for="ch" forName="Child2Accent3" refType="h" fact="0.0608"/>
                  <dgm:constr type="r" for="ch" forName="Child2Accent4" refType="w" fact="0.8863"/>
                  <dgm:constr type="t" for="ch" forName="Child2Accent4" refType="h" fact="0.5511"/>
                  <dgm:constr type="w" for="ch" forName="Child2Accent4" refType="w" fact="0.0287"/>
                  <dgm:constr type="h" for="ch" forName="Child2Accent4" refType="h" fact="0.0608"/>
                  <dgm:constr type="r" for="ch" forName="Child2Accent5" refType="w" fact="0.943"/>
                  <dgm:constr type="t" for="ch" forName="Child2Accent5" refType="h" fact="0.5511"/>
                  <dgm:constr type="w" for="ch" forName="Child2Accent5" refType="w" fact="0.0287"/>
                  <dgm:constr type="h" for="ch" forName="Child2Accent5" refType="h" fact="0.0608"/>
                  <dgm:constr type="r" for="ch" forName="Child2Accent6" refType="w" fact="0.9998"/>
                  <dgm:constr type="t" for="ch" forName="Child2Accent6" refType="h" fact="0.5511"/>
                  <dgm:constr type="w" for="ch" forName="Child2Accent6" refType="w" fact="0.0287"/>
                  <dgm:constr type="h" for="ch" forName="Child2Accent6" refType="h" fact="0.0608"/>
                  <dgm:constr type="r" for="ch" forName="Child2Accent7" refType="w" fact="0"/>
                  <dgm:constr type="t" for="ch" forName="Child2Accent7" refType="h" fact="0"/>
                  <dgm:constr type="w" for="ch" forName="Child2Accent7" refType="w" fact="0"/>
                  <dgm:constr type="h" for="ch" forName="Child2Accent7" refType="h" fact="0"/>
                  <dgm:constr type="r" for="ch" forName="Child3Accent1" refType="w" fact="0.6564"/>
                  <dgm:constr type="t" for="ch" forName="Child3Accent1" refType="h" fact="0.8153"/>
                  <dgm:constr type="w" for="ch" forName="Child3Accent1" refType="w" fact="0.0574"/>
                  <dgm:constr type="h" for="ch" forName="Child3Accent1" refType="h" fact="0.1217"/>
                  <dgm:constr type="r" for="ch" forName="Child3Accent2" refType="w" fact="0.6932"/>
                  <dgm:constr type="t" for="ch" forName="Child3Accent2" refType="h" fact="0.9392"/>
                  <dgm:constr type="w" for="ch" forName="Child3Accent2" refType="w" fact="0.0287"/>
                  <dgm:constr type="h" for="ch" forName="Child3Accent2" refType="h" fact="0.0608"/>
                  <dgm:constr type="r" for="ch" forName="Child3Accent3" refType="w" fact="0.7545"/>
                  <dgm:constr type="t" for="ch" forName="Child3Accent3" refType="h" fact="0.9392"/>
                  <dgm:constr type="w" for="ch" forName="Child3Accent3" refType="w" fact="0.0287"/>
                  <dgm:constr type="h" for="ch" forName="Child3Accent3" refType="h" fact="0.0608"/>
                  <dgm:constr type="r" for="ch" forName="Child3Accent4" refType="w" fact="0.8158"/>
                  <dgm:constr type="t" for="ch" forName="Child3Accent4" refType="h" fact="0.9392"/>
                  <dgm:constr type="w" for="ch" forName="Child3Accent4" refType="w" fact="0.0287"/>
                  <dgm:constr type="h" for="ch" forName="Child3Accent4" refType="h" fact="0.0608"/>
                  <dgm:constr type="r" for="ch" forName="Child3Accent5" refType="w" fact="0.8771"/>
                  <dgm:constr type="t" for="ch" forName="Child3Accent5" refType="h" fact="0.9392"/>
                  <dgm:constr type="w" for="ch" forName="Child3Accent5" refType="w" fact="0.0287"/>
                  <dgm:constr type="h" for="ch" forName="Child3Accent5" refType="h" fact="0.0608"/>
                  <dgm:constr type="r" for="ch" forName="Child3Accent6" refType="w" fact="0.9385"/>
                  <dgm:constr type="t" for="ch" forName="Child3Accent6" refType="h" fact="0.9392"/>
                  <dgm:constr type="w" for="ch" forName="Child3Accent6" refType="w" fact="0.0287"/>
                  <dgm:constr type="h" for="ch" forName="Child3Accent6" refType="h" fact="0.0608"/>
                  <dgm:constr type="r" for="ch" forName="Child3Accent7" refType="w" fact="0.9998"/>
                  <dgm:constr type="t" for="ch" forName="Child3Accent7" refType="h" fact="0.9392"/>
                  <dgm:constr type="w" for="ch" forName="Child3Accent7" refType="w" fact="0.0287"/>
                  <dgm:constr type="h" for="ch" forName="Child3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3" refType="w"/>
                  <dgm:constr type="t" for="ch" forName="Child3" refType="h" fact="0.7822"/>
                  <dgm:constr type="w" for="ch" forName="Child3" refType="w" fact="0.3364"/>
                  <dgm:constr type="h" for="ch" forName="Child3" refType="h" fact="0.1564"/>
                  <dgm:constr type="r" for="ch" forName="Child2" refType="w"/>
                  <dgm:constr type="t" for="ch" forName="Child2" refType="h" fact="0.3955"/>
                  <dgm:constr type="w" for="ch" forName="Child2" refType="w" fact="0.254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9" axis="ch" ptType="node" func="cnt" op="equ" val="4">
                <dgm:alg type="composite">
                  <dgm:param type="ar" val="1.8304"/>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 refType="w" fact="0.6229"/>
                  <dgm:constr type="t" for="ch" forName="Parent" refType="h" fact="0.2946"/>
                  <dgm:constr type="w" for="ch" forName="Parent" refType="w" fact="0.2862"/>
                  <dgm:constr type="h" for="ch" forName="Parent" refType="h" fact="0.5239"/>
                  <dgm:constr type="r" for="ch" forName="Child1Accent1" refType="w" fact="0.6096"/>
                  <dgm:constr type="t" for="ch" forName="Child1Accent1" refType="h" fact="0.2104"/>
                  <dgm:constr type="w" for="ch" forName="Child1Accent1" refType="w" fact="0.0566"/>
                  <dgm:constr type="h" for="ch" forName="Child1Accent1" refType="h" fact="0.1035"/>
                  <dgm:constr type="r" for="ch" forName="Child1Accent3" refType="w" fact="0.6999"/>
                  <dgm:constr type="t" for="ch" forName="Child1Accent3" refType="h" fact="0.128"/>
                  <dgm:constr type="w" for="ch" forName="Child1Accent3" refType="w" fact="0.0283"/>
                  <dgm:constr type="h" for="ch" forName="Child1Accent3" refType="h" fact="0.0518"/>
                  <dgm:constr type="r" for="ch" forName="Child1Accent4" refType="w" fact="0.7582"/>
                  <dgm:constr type="t" for="ch" forName="Child1Accent4" refType="h" fact="0.128"/>
                  <dgm:constr type="w" for="ch" forName="Child1Accent4" refType="w" fact="0.0283"/>
                  <dgm:constr type="h" for="ch" forName="Child1Accent4" refType="h" fact="0.0518"/>
                  <dgm:constr type="r" for="ch" forName="Child1Accent5" refType="w" fact="0.8165"/>
                  <dgm:constr type="t" for="ch" forName="Child1Accent5" refType="h" fact="0.128"/>
                  <dgm:constr type="w" for="ch" forName="Child1Accent5" refType="w" fact="0.0283"/>
                  <dgm:constr type="h" for="ch" forName="Child1Accent5" refType="h" fact="0.0518"/>
                  <dgm:constr type="r" for="ch" forName="Child1Accent6" refType="w" fact="0.8748"/>
                  <dgm:constr type="t" for="ch" forName="Child1Accent6" refType="h" fact="0.128"/>
                  <dgm:constr type="w" for="ch" forName="Child1Accent6" refType="w" fact="0.0283"/>
                  <dgm:constr type="h" for="ch" forName="Child1Accent6" refType="h" fact="0.0518"/>
                  <dgm:constr type="r" for="ch" forName="Child3Accent1" refType="w" fact="0.6842"/>
                  <dgm:constr type="t" for="ch" forName="Child3Accent1" refType="h" fact="0.6212"/>
                  <dgm:constr type="w" for="ch" forName="Child3Accent1" refType="w" fact="0.0566"/>
                  <dgm:constr type="h" for="ch" forName="Child3Accent1" refType="h" fact="0.1035"/>
                  <dgm:constr type="r" for="ch" forName="Child3Accent2" refType="w" fact="0.7311"/>
                  <dgm:constr type="t" for="ch" forName="Child3Accent2" refType="h" fact="0.6828"/>
                  <dgm:constr type="w" for="ch" forName="Child3Accent2" refType="w" fact="0.0283"/>
                  <dgm:constr type="h" for="ch" forName="Child3Accent2" refType="h" fact="0.0518"/>
                  <dgm:constr type="r" for="ch" forName="Child3Accent4" refType="w" fact="0.8386"/>
                  <dgm:constr type="t" for="ch" forName="Child3Accent4" refType="h" fact="0.6828"/>
                  <dgm:constr type="w" for="ch" forName="Child3Accent4" refType="w" fact="0.0283"/>
                  <dgm:constr type="h" for="ch" forName="Child3Accent4" refType="h" fact="0.0518"/>
                  <dgm:constr type="r" for="ch" forName="Child3Accent5" refType="w" fact="0.8923"/>
                  <dgm:constr type="t" for="ch" forName="Child3Accent5" refType="h" fact="0.6828"/>
                  <dgm:constr type="w" for="ch" forName="Child3Accent5" refType="w" fact="0.0283"/>
                  <dgm:constr type="h" for="ch" forName="Child3Accent5" refType="h" fact="0.0518"/>
                  <dgm:constr type="r" for="ch" forName="Child1Accent7" refType="w" fact="0.9332"/>
                  <dgm:constr type="t" for="ch" forName="Child1Accent7" refType="h" fact="0.128"/>
                  <dgm:constr type="w" for="ch" forName="Child1Accent7" refType="w" fact="0.0283"/>
                  <dgm:constr type="h" for="ch" forName="Child1Accent7" refType="h" fact="0.0518"/>
                  <dgm:constr type="r" for="ch" forName="Child3Accent6" refType="w" fact="0.9461"/>
                  <dgm:constr type="t" for="ch" forName="Child3Accent6" refType="h" fact="0.6828"/>
                  <dgm:constr type="w" for="ch" forName="Child3Accent6" refType="w" fact="0.0283"/>
                  <dgm:constr type="h" for="ch" forName="Child3Accent6" refType="h" fact="0.0518"/>
                  <dgm:constr type="r" for="ch" forName="Child1Accent8" refType="w" fact="0.9915"/>
                  <dgm:constr type="t" for="ch" forName="Child1Accent8" refType="h" fact="0.128"/>
                  <dgm:constr type="w" for="ch" forName="Child1Accent8" refType="w" fact="0.0283"/>
                  <dgm:constr type="h" for="ch" forName="Child1Accent8" refType="h" fact="0.0518"/>
                  <dgm:constr type="r" for="ch" forName="Child1Accent9" refType="w" fact="0"/>
                  <dgm:constr type="t" for="ch" forName="Child1Accent9" refType="h" fact="0"/>
                  <dgm:constr type="w" for="ch" forName="Child1Accent9" refType="w" fact="0"/>
                  <dgm:constr type="h" for="ch" forName="Child1Accent9" refType="h" fact="0"/>
                  <dgm:constr type="r" for="ch" forName="Child3Accent7" refType="w" fact="0.9998"/>
                  <dgm:constr type="t" for="ch" forName="Child3Accent7" refType="h" fact="0.6828"/>
                  <dgm:constr type="w" for="ch" forName="Child3Accent7" refType="w" fact="0.0283"/>
                  <dgm:constr type="h" for="ch" forName="Child3Accent7" refType="h" fact="0.0518"/>
                  <dgm:constr type="r" for="ch" forName="Child4Accent1" refType="w" fact="0.6096"/>
                  <dgm:constr type="t" for="ch" forName="Child4Accent1" refType="h" fact="0.8"/>
                  <dgm:constr type="w" for="ch" forName="Child4Accent1" refType="w" fact="0.0566"/>
                  <dgm:constr type="h" for="ch" forName="Child4Accent1" refType="h" fact="0.1035"/>
                  <dgm:constr type="r" for="ch" forName="Child4Accent3" refType="w" fact="0.7002"/>
                  <dgm:constr type="t" for="ch" forName="Child4Accent3" refType="h" fact="0.9482"/>
                  <dgm:constr type="w" for="ch" forName="Child4Accent3" refType="w" fact="0.0283"/>
                  <dgm:constr type="h" for="ch" forName="Child4Accent3" refType="h" fact="0.0518"/>
                  <dgm:constr type="r" for="ch" forName="Child4Accent4" refType="w" fact="0.7585"/>
                  <dgm:constr type="t" for="ch" forName="Child4Accent4" refType="h" fact="0.9482"/>
                  <dgm:constr type="w" for="ch" forName="Child4Accent4" refType="w" fact="0.0283"/>
                  <dgm:constr type="h" for="ch" forName="Child4Accent4" refType="h" fact="0.0518"/>
                  <dgm:constr type="r" for="ch" forName="Child4Accent5" refType="w" fact="0.8167"/>
                  <dgm:constr type="t" for="ch" forName="Child4Accent5" refType="h" fact="0.9482"/>
                  <dgm:constr type="w" for="ch" forName="Child4Accent5" refType="w" fact="0.0283"/>
                  <dgm:constr type="h" for="ch" forName="Child4Accent5" refType="h" fact="0.0518"/>
                  <dgm:constr type="r" for="ch" forName="Child4Accent6" refType="w" fact="0.8749"/>
                  <dgm:constr type="t" for="ch" forName="Child4Accent6" refType="h" fact="0.9482"/>
                  <dgm:constr type="w" for="ch" forName="Child4Accent6" refType="w" fact="0.0283"/>
                  <dgm:constr type="h" for="ch" forName="Child4Accent6" refType="h" fact="0.0518"/>
                  <dgm:constr type="r" for="ch" forName="Child4Accent7" refType="w" fact="0.9332"/>
                  <dgm:constr type="t" for="ch" forName="Child4Accent7" refType="h" fact="0.9482"/>
                  <dgm:constr type="w" for="ch" forName="Child4Accent7" refType="w" fact="0.0283"/>
                  <dgm:constr type="h" for="ch" forName="Child4Accent7" refType="h" fact="0.0518"/>
                  <dgm:constr type="r" for="ch" forName="Child4Accent8" refType="w" fact="0.9914"/>
                  <dgm:constr type="t" for="ch" forName="Child4Accent8" refType="h" fact="0.9482"/>
                  <dgm:constr type="w" for="ch" forName="Child4Accent8" refType="w" fact="0.0283"/>
                  <dgm:constr type="h" for="ch" forName="Child4Accent8" refType="h" fact="0.0518"/>
                  <dgm:constr type="r" for="ch" forName="Child2Accent1" refType="w" fact="0.6842"/>
                  <dgm:constr type="t" for="ch" forName="Child2Accent1" refType="h" fact="0.3725"/>
                  <dgm:constr type="w" for="ch" forName="Child2Accent1" refType="w" fact="0.0566"/>
                  <dgm:constr type="h" for="ch" forName="Child2Accent1" refType="h" fact="0.1035"/>
                  <dgm:constr type="r" for="ch" forName="Child4Accent2" refType="w" fact="0.642"/>
                  <dgm:constr type="t" for="ch" forName="Child4Accent2" refType="h" fact="0.8993"/>
                  <dgm:constr type="w" for="ch" forName="Child4Accent2" refType="w" fact="0.0283"/>
                  <dgm:constr type="h" for="ch" forName="Child4Accent2" refType="h" fact="0.0518"/>
                  <dgm:constr type="r" for="ch" forName="Child1Accent2" refType="w" fact="0.6415"/>
                  <dgm:constr type="t" for="ch" forName="Child1Accent2" refType="h" fact="0.162"/>
                  <dgm:constr type="w" for="ch" forName="Child1Accent2" refType="w" fact="0.0283"/>
                  <dgm:constr type="h" for="ch" forName="Child1Accent2" refType="h" fact="0.0518"/>
                  <dgm:constr type="r" for="ch" forName="Child3Accent3" refType="w" fact="0.7849"/>
                  <dgm:constr type="t" for="ch" forName="Child3Accent3" refType="h" fact="0.6828"/>
                  <dgm:constr type="w" for="ch" forName="Child3Accent3" refType="w" fact="0.0283"/>
                  <dgm:constr type="h" for="ch" forName="Child3Accent3" refType="h" fact="0.0518"/>
                  <dgm:constr type="r" for="ch" forName="Child2Accent2" refType="w" fact="0.7311"/>
                  <dgm:constr type="t" for="ch" forName="Child2Accent2" refType="h" fact="0.3937"/>
                  <dgm:constr type="w" for="ch" forName="Child2Accent2" refType="w" fact="0.0283"/>
                  <dgm:constr type="h" for="ch" forName="Child2Accent2" refType="h" fact="0.0518"/>
                  <dgm:constr type="r" for="ch" forName="Child2Accent4" refType="w" fact="0.8386"/>
                  <dgm:constr type="t" for="ch" forName="Child2Accent4" refType="h" fact="0.3937"/>
                  <dgm:constr type="w" for="ch" forName="Child2Accent4" refType="w" fact="0.0283"/>
                  <dgm:constr type="h" for="ch" forName="Child2Accent4" refType="h" fact="0.0518"/>
                  <dgm:constr type="r" for="ch" forName="Child2Accent5" refType="w" fact="0.8923"/>
                  <dgm:constr type="t" for="ch" forName="Child2Accent5" refType="h" fact="0.3937"/>
                  <dgm:constr type="w" for="ch" forName="Child2Accent5" refType="w" fact="0.0283"/>
                  <dgm:constr type="h" for="ch" forName="Child2Accent5" refType="h" fact="0.0518"/>
                  <dgm:constr type="r" for="ch" forName="Child2Accent6" refType="w" fact="0.9461"/>
                  <dgm:constr type="t" for="ch" forName="Child2Accent6" refType="h" fact="0.3937"/>
                  <dgm:constr type="w" for="ch" forName="Child2Accent6" refType="w" fact="0.0283"/>
                  <dgm:constr type="h" for="ch" forName="Child2Accent6" refType="h" fact="0.0518"/>
                  <dgm:constr type="r" for="ch" forName="Child2Accent7" refType="w" fact="0.9998"/>
                  <dgm:constr type="t" for="ch" forName="Child2Accent7" refType="h" fact="0.3937"/>
                  <dgm:constr type="w" for="ch" forName="Child2Accent7" refType="w" fact="0.0283"/>
                  <dgm:constr type="h" for="ch" forName="Child2Accent7" refType="h" fact="0.0518"/>
                  <dgm:constr type="r" for="ch" forName="Child2Accent3" refType="w" fact="0.7849"/>
                  <dgm:constr type="t" for="ch" forName="Child2Accent3" refType="h" fact="0.3937"/>
                  <dgm:constr type="w" for="ch" forName="Child2Accent3" refType="w" fact="0.0283"/>
                  <dgm:constr type="h" for="ch" forName="Child2Accent3" refType="h" fact="0.0518"/>
                  <dgm:constr type="r" for="ch" forName="ParentAccent1" refType="w" fact="0.0283"/>
                  <dgm:constr type="t" for="ch" forName="ParentAccent1" refType="h" fact="0.5316"/>
                  <dgm:constr type="w" for="ch" forName="ParentAccent1" refType="w" fact="0.0283"/>
                  <dgm:constr type="h" for="ch" forName="ParentAccent1" refType="h" fact="0.0518"/>
                  <dgm:constr type="r" for="ch" forName="ParentAccent2" refType="w" fact="0.0801"/>
                  <dgm:constr type="t" for="ch" forName="ParentAccent2" refType="h" fact="0.5316"/>
                  <dgm:constr type="w" for="ch" forName="ParentAccent2" refType="w" fact="0.0283"/>
                  <dgm:constr type="h" for="ch" forName="ParentAccent2" refType="h" fact="0.0518"/>
                  <dgm:constr type="r" for="ch" forName="ParentAccent3" refType="w" fact="0.1318"/>
                  <dgm:constr type="t" for="ch" forName="ParentAccent3" refType="h" fact="0.5316"/>
                  <dgm:constr type="w" for="ch" forName="ParentAccent3" refType="w" fact="0.0283"/>
                  <dgm:constr type="h" for="ch" forName="ParentAccent3" refType="h" fact="0.0518"/>
                  <dgm:constr type="r" for="ch" forName="ParentAccent4" refType="w" fact="0.1836"/>
                  <dgm:constr type="t" for="ch" forName="ParentAccent4" refType="h" fact="0.5316"/>
                  <dgm:constr type="w" for="ch" forName="ParentAccent4" refType="w" fact="0.0283"/>
                  <dgm:constr type="h" for="ch" forName="ParentAccent4" refType="h" fact="0.0518"/>
                  <dgm:constr type="r" for="ch" forName="ParentAccent5" refType="w" fact="0.2354"/>
                  <dgm:constr type="t" for="ch" forName="ParentAccent5" refType="h" fact="0.5316"/>
                  <dgm:constr type="w" for="ch" forName="ParentAccent5" refType="w" fact="0.0283"/>
                  <dgm:constr type="h" for="ch" forName="ParentAccent5" refType="h" fact="0.0518"/>
                  <dgm:constr type="r" for="ch" forName="ParentAccent6" refType="w" fact="0.3154"/>
                  <dgm:constr type="t" for="ch" forName="ParentAccent6" refType="h" fact="0.5057"/>
                  <dgm:constr type="w" for="ch" forName="ParentAccent6" refType="w" fact="0.0566"/>
                  <dgm:constr type="h" for="ch" forName="ParentAccent6" refType="h" fact="0.1035"/>
                  <dgm:constr type="r" for="ch" forName="ParentAccent7" refType="w" fact="0.0744"/>
                  <dgm:constr type="t" for="ch" forName="ParentAccent7" refType="h" fact="0.4247"/>
                  <dgm:constr type="w" for="ch" forName="ParentAccent7" refType="w" fact="0.0283"/>
                  <dgm:constr type="h" for="ch" forName="ParentAccent7" refType="h" fact="0.0518"/>
                  <dgm:constr type="r" for="ch" forName="ParentAccent8" refType="w" fact="0.0744"/>
                  <dgm:constr type="t" for="ch" forName="ParentAccent8" refType="h" fact="0.6392"/>
                  <dgm:constr type="w" for="ch" forName="ParentAccent8" refType="w" fact="0.0283"/>
                  <dgm:constr type="h" for="ch" forName="ParentAccent8" refType="h" fact="0.0518"/>
                  <dgm:constr type="r" for="ch" forName="ParentAccent9" refType="w" fact="0.0491"/>
                  <dgm:constr type="t" for="ch" forName="ParentAccent9" refType="h" fact="0.4712"/>
                  <dgm:constr type="w" for="ch" forName="ParentAccent9" refType="w" fact="0.0283"/>
                  <dgm:constr type="h" for="ch" forName="ParentAccent9" refType="h" fact="0.0518"/>
                  <dgm:constr type="r" for="ch" forName="ParentAccent10" refType="w" fact="0.0475"/>
                  <dgm:constr type="t" for="ch" forName="ParentAccent10" refType="h" fact="0.593"/>
                  <dgm:constr type="w" for="ch" forName="ParentAccent10" refType="w" fact="0.0283"/>
                  <dgm:constr type="h" for="ch" forName="ParentAccent10" refType="h" fact="0.0518"/>
                  <dgm:constr type="r" for="ch" forName="Child4" refType="w" fact="0.9919"/>
                  <dgm:constr type="t" for="ch" forName="Child4" refType="h" fact="0.8184"/>
                  <dgm:constr type="w" for="ch" forName="Child4" refType="w" fact="0.3192"/>
                  <dgm:constr type="h" for="ch" forName="Child4" refType="h" fact="0.1294"/>
                  <dgm:constr type="r" for="ch" forName="Child3" refType="w"/>
                  <dgm:constr type="t" for="ch" forName="Child3" refType="h" fact="0.5547"/>
                  <dgm:constr type="w" for="ch" forName="Child3" refType="w" fact="0.297"/>
                  <dgm:constr type="h" for="ch" forName="Child3" refType="h" fact="0.1294"/>
                  <dgm:constr type="r" for="ch" forName="Child2" refType="w"/>
                  <dgm:constr type="t" for="ch" forName="Child2" refType="h" fact="0.2662"/>
                  <dgm:constr type="w" for="ch" forName="Child2" refType="w" fact="0.297"/>
                  <dgm:constr type="h" for="ch" forName="Child2" refType="h" fact="0.1294"/>
                  <dgm:constr type="r" for="ch" forName="Child1" refType="w" fact="0.9919"/>
                  <dgm:constr type="t" for="ch" forName="Child1" refType="h" fact="0"/>
                  <dgm:constr type="w" for="ch" forName="Child1" refType="w" fact="0.3192"/>
                  <dgm:constr type="h" for="ch" forName="Child1" refType="h" fact="0.1294"/>
                </dgm:constrLst>
              </dgm:if>
              <dgm:else name="Name20">
                <dgm:alg type="composite">
                  <dgm:param type="ar" val="1.3278"/>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Child2Accent1" refType="w" fact="0.6564"/>
                  <dgm:constr type="t" for="ch" forName="Child2Accent1" refType="h" fact="0.3184"/>
                  <dgm:constr type="w" for="ch" forName="Child2Accent1" refType="w" fact="0.0574"/>
                  <dgm:constr type="h" for="ch" forName="Child2Accent1" refType="h" fact="0.0763"/>
                  <dgm:constr type="r" for="ch" forName="Child2Accent2" refType="w" fact="0.6932"/>
                  <dgm:constr type="t" for="ch" forName="Child2Accent2" refType="h" fact="0.2781"/>
                  <dgm:constr type="w" for="ch" forName="Child2Accent2" refType="w" fact="0.0287"/>
                  <dgm:constr type="h" for="ch" forName="Child2Accent2" refType="h" fact="0.0381"/>
                  <dgm:constr type="r" for="ch" forName="Child2Accent3" refType="w" fact="0.7545"/>
                  <dgm:constr type="t" for="ch" forName="Child2Accent3" refType="h" fact="0.2781"/>
                  <dgm:constr type="w" for="ch" forName="Child2Accent3" refType="w" fact="0.0287"/>
                  <dgm:constr type="h" for="ch" forName="Child2Accent3" refType="h" fact="0.0381"/>
                  <dgm:constr type="r" for="ch" forName="Child2Accent4" refType="w" fact="0.8158"/>
                  <dgm:constr type="t" for="ch" forName="Child2Accent4" refType="h" fact="0.2781"/>
                  <dgm:constr type="w" for="ch" forName="Child2Accent4" refType="w" fact="0.0287"/>
                  <dgm:constr type="h" for="ch" forName="Child2Accent4" refType="h" fact="0.0381"/>
                  <dgm:constr type="r" for="ch" forName="Child2Accent5" refType="w" fact="0.8771"/>
                  <dgm:constr type="t" for="ch" forName="Child2Accent5" refType="h" fact="0.2781"/>
                  <dgm:constr type="w" for="ch" forName="Child2Accent5" refType="w" fact="0.0287"/>
                  <dgm:constr type="h" for="ch" forName="Child2Accent5" refType="h" fact="0.0381"/>
                  <dgm:constr type="r" for="ch" forName="Child2Accent6" refType="w" fact="0.9385"/>
                  <dgm:constr type="t" for="ch" forName="Child2Accent6" refType="h" fact="0.2781"/>
                  <dgm:constr type="w" for="ch" forName="Child2Accent6" refType="w" fact="0.0287"/>
                  <dgm:constr type="h" for="ch" forName="Child2Accent6" refType="h" fact="0.0381"/>
                  <dgm:constr type="r" for="ch" forName="Child2Accent7" refType="w" fact="0.9998"/>
                  <dgm:constr type="t" for="ch" forName="Child2Accent7" refType="h" fact="0.2781"/>
                  <dgm:constr type="w" for="ch" forName="Child2Accent7" refType="w" fact="0.0287"/>
                  <dgm:constr type="h" for="ch" forName="Child2Accent7" refType="h" fact="0.0381"/>
                  <dgm:constr type="r" for="ch" forName="Child3Accent1" refType="w" fact="0.716"/>
                  <dgm:constr type="t" for="ch" forName="Child3Accent1" refType="h" fact="0.5061"/>
                  <dgm:constr type="w" for="ch" forName="Child3Accent1" refType="w" fact="0.0574"/>
                  <dgm:constr type="h" for="ch" forName="Child3Accent1" refType="h" fact="0.0763"/>
                  <dgm:constr type="r" for="ch" forName="Child3Accent2" refType="w" fact="0.7728"/>
                  <dgm:constr type="t" for="ch" forName="Child3Accent2" refType="h" fact="0.5252"/>
                  <dgm:constr type="w" for="ch" forName="Child3Accent2" refType="w" fact="0.0287"/>
                  <dgm:constr type="h" for="ch" forName="Child3Accent2" refType="h" fact="0.0381"/>
                  <dgm:constr type="r" for="ch" forName="Child3Accent3" refType="w" fact="0.8295"/>
                  <dgm:constr type="t" for="ch" forName="Child3Accent3" refType="h" fact="0.5252"/>
                  <dgm:constr type="w" for="ch" forName="Child3Accent3" refType="w" fact="0.0287"/>
                  <dgm:constr type="h" for="ch" forName="Child3Accent3" refType="h" fact="0.0381"/>
                  <dgm:constr type="r" for="ch" forName="Child3Accent4" refType="w" fact="0.8863"/>
                  <dgm:constr type="t" for="ch" forName="Child3Accent4" refType="h" fact="0.5252"/>
                  <dgm:constr type="w" for="ch" forName="Child3Accent4" refType="w" fact="0.0287"/>
                  <dgm:constr type="h" for="ch" forName="Child3Accent4" refType="h" fact="0.0381"/>
                  <dgm:constr type="r" for="ch" forName="Child3Accent5" refType="w" fact="0.943"/>
                  <dgm:constr type="t" for="ch" forName="Child3Accent5" refType="h" fact="0.5252"/>
                  <dgm:constr type="w" for="ch" forName="Child3Accent5" refType="w" fact="0.0287"/>
                  <dgm:constr type="h" for="ch" forName="Child3Accent5" refType="h" fact="0.0381"/>
                  <dgm:constr type="r" for="ch" forName="Child3Accent6" refType="w" fact="0.9998"/>
                  <dgm:constr type="t" for="ch" forName="Child3Accent6" refType="h" fact="0.5252"/>
                  <dgm:constr type="w" for="ch" forName="Child3Accent6" refType="w" fact="0.0287"/>
                  <dgm:constr type="h" for="ch" forName="Child3Accent6" refType="h" fact="0.0381"/>
                  <dgm:constr type="r" for="ch" forName="Child3Accent7" refType="w" fact="0"/>
                  <dgm:constr type="t" for="ch" forName="Child3Accent7" refType="h" fact="0"/>
                  <dgm:constr type="w" for="ch" forName="Child3Accent7" refType="w" fact="0"/>
                  <dgm:constr type="h" for="ch" forName="Child3Accent7" refType="h" fact="0"/>
                  <dgm:constr type="r" for="ch" forName="Child4Accent1" refType="w" fact="0.6564"/>
                  <dgm:constr type="t" for="ch" forName="Child4Accent1" refType="h" fact="0.6908"/>
                  <dgm:constr type="w" for="ch" forName="Child4Accent1" refType="w" fact="0.0574"/>
                  <dgm:constr type="h" for="ch" forName="Child4Accent1" refType="h" fact="0.0763"/>
                  <dgm:constr type="r" for="ch" forName="Child4Accent2" refType="w" fact="0.6932"/>
                  <dgm:constr type="t" for="ch" forName="Child4Accent2" refType="h" fact="0.7684"/>
                  <dgm:constr type="w" for="ch" forName="Child4Accent2" refType="w" fact="0.0287"/>
                  <dgm:constr type="h" for="ch" forName="Child4Accent2" refType="h" fact="0.0381"/>
                  <dgm:constr type="r" for="ch" forName="Child4Accent3" refType="w" fact="0.7545"/>
                  <dgm:constr type="t" for="ch" forName="Child4Accent3" refType="h" fact="0.7684"/>
                  <dgm:constr type="w" for="ch" forName="Child4Accent3" refType="w" fact="0.0287"/>
                  <dgm:constr type="h" for="ch" forName="Child4Accent3" refType="h" fact="0.0381"/>
                  <dgm:constr type="r" for="ch" forName="Child4Accent4" refType="w" fact="0.8158"/>
                  <dgm:constr type="t" for="ch" forName="Child4Accent4" refType="h" fact="0.7684"/>
                  <dgm:constr type="w" for="ch" forName="Child4Accent4" refType="w" fact="0.0287"/>
                  <dgm:constr type="h" for="ch" forName="Child4Accent4" refType="h" fact="0.0381"/>
                  <dgm:constr type="r" for="ch" forName="Child4Accent5" refType="w" fact="0.8771"/>
                  <dgm:constr type="t" for="ch" forName="Child4Accent5" refType="h" fact="0.7684"/>
                  <dgm:constr type="w" for="ch" forName="Child4Accent5" refType="w" fact="0.0287"/>
                  <dgm:constr type="h" for="ch" forName="Child4Accent5" refType="h" fact="0.0381"/>
                  <dgm:constr type="r" for="ch" forName="Child4Accent6" refType="w" fact="0.9385"/>
                  <dgm:constr type="t" for="ch" forName="Child4Accent6" refType="h" fact="0.7684"/>
                  <dgm:constr type="w" for="ch" forName="Child4Accent6" refType="w" fact="0.0287"/>
                  <dgm:constr type="h" for="ch" forName="Child4Accent6" refType="h" fact="0.0381"/>
                  <dgm:constr type="r" for="ch" forName="Child4Accent7" refType="w" fact="0.9998"/>
                  <dgm:constr type="t" for="ch" forName="Child4Accent7" refType="h" fact="0.7684"/>
                  <dgm:constr type="w" for="ch" forName="Child4Accent7" refType="w" fact="0.0287"/>
                  <dgm:constr type="h" for="ch" forName="Child4Accent7" refType="h" fact="0.0381"/>
                  <dgm:constr type="r" for="ch" forName="Child4Accent8" refType="w" fact="0"/>
                  <dgm:constr type="t" for="ch" forName="Child4Accent8" refType="h" fact="0"/>
                  <dgm:constr type="w" for="ch" forName="Child4Accent8" refType="w" fact="0"/>
                  <dgm:constr type="h" for="ch" forName="Child4Accent8" refType="h" fact="0"/>
                  <dgm:constr type="r" for="ch" forName="ParentAccent1" refType="w" fact="0.0287"/>
                  <dgm:constr type="t" for="ch" forName="ParentAccent1" refType="h" fact="0.5252"/>
                  <dgm:constr type="w" for="ch" forName="ParentAccent1" refType="w" fact="0.0287"/>
                  <dgm:constr type="h" for="ch" forName="ParentAccent1" refType="h" fact="0.0381"/>
                  <dgm:constr type="r" for="ch" forName="ParentAccent2" refType="w" fact="0.0813"/>
                  <dgm:constr type="t" for="ch" forName="ParentAccent2" refType="h" fact="0.5252"/>
                  <dgm:constr type="w" for="ch" forName="ParentAccent2" refType="w" fact="0.0287"/>
                  <dgm:constr type="h" for="ch" forName="ParentAccent2" refType="h" fact="0.0381"/>
                  <dgm:constr type="r" for="ch" forName="ParentAccent3" refType="w" fact="0.1339"/>
                  <dgm:constr type="t" for="ch" forName="ParentAccent3" refType="h" fact="0.5252"/>
                  <dgm:constr type="w" for="ch" forName="ParentAccent3" refType="w" fact="0.0287"/>
                  <dgm:constr type="h" for="ch" forName="ParentAccent3" refType="h" fact="0.0381"/>
                  <dgm:constr type="r" for="ch" forName="ParentAccent4" refType="w" fact="0.1864"/>
                  <dgm:constr type="t" for="ch" forName="ParentAccent4" refType="h" fact="0.5252"/>
                  <dgm:constr type="w" for="ch" forName="ParentAccent4" refType="w" fact="0.0287"/>
                  <dgm:constr type="h" for="ch" forName="ParentAccent4" refType="h" fact="0.0381"/>
                  <dgm:constr type="r" for="ch" forName="ParentAccent5" refType="w" fact="0.239"/>
                  <dgm:constr type="t" for="ch" forName="ParentAccent5" refType="h" fact="0.5252"/>
                  <dgm:constr type="w" for="ch" forName="ParentAccent5" refType="w" fact="0.0287"/>
                  <dgm:constr type="h" for="ch" forName="ParentAccent5" refType="h" fact="0.0381"/>
                  <dgm:constr type="r" for="ch" forName="ParentAccent6" refType="w" fact="0.3203"/>
                  <dgm:constr type="t" for="ch" forName="ParentAccent6" refType="h" fact="0.5061"/>
                  <dgm:constr type="w" for="ch" forName="ParentAccent6" refType="w" fact="0.0574"/>
                  <dgm:constr type="h" for="ch" forName="ParentAccent6" refType="h" fact="0.0763"/>
                  <dgm:constr type="r" for="ch" forName="ParentAccent7" refType="w" fact="0.0755"/>
                  <dgm:constr type="t" for="ch" forName="ParentAccent7" refType="h" fact="0.4464"/>
                  <dgm:constr type="w" for="ch" forName="ParentAccent7" refType="w" fact="0.0287"/>
                  <dgm:constr type="h" for="ch" forName="ParentAccent7" refType="h" fact="0.0381"/>
                  <dgm:constr type="r" for="ch" forName="ParentAccent8" refType="w" fact="0.0755"/>
                  <dgm:constr type="t" for="ch" forName="ParentAccent8" refType="h" fact="0.6045"/>
                  <dgm:constr type="w" for="ch" forName="ParentAccent8" refType="w" fact="0.0287"/>
                  <dgm:constr type="h" for="ch" forName="ParentAccent8" refType="h" fact="0.0381"/>
                  <dgm:constr type="r" for="ch" forName="ParentAccent9" refType="w" fact="0.0499"/>
                  <dgm:constr type="t" for="ch" forName="ParentAccent9" refType="h" fact="0.4807"/>
                  <dgm:constr type="w" for="ch" forName="ParentAccent9" refType="w" fact="0.0287"/>
                  <dgm:constr type="h" for="ch" forName="ParentAccent9" refType="h" fact="0.0381"/>
                  <dgm:constr type="r" for="ch" forName="ParentAccent10" refType="w" fact="0.0482"/>
                  <dgm:constr type="t" for="ch" forName="ParentAccent10" refType="h" fact="0.5705"/>
                  <dgm:constr type="w" for="ch" forName="ParentAccent10" refType="w" fact="0.0287"/>
                  <dgm:constr type="h" for="ch" forName="ParentAccent10" refType="h" fact="0.0381"/>
                  <dgm:constr type="r" for="ch" forName="Child1Accent1" refType="w" fact="0.5181"/>
                  <dgm:constr type="t" for="ch" forName="Child1Accent1" refType="h" fact="0.2457"/>
                  <dgm:constr type="w" for="ch" forName="Child1Accent1" refType="w" fact="0.0574"/>
                  <dgm:constr type="h" for="ch" forName="Child1Accent1" refType="h" fact="0.0763"/>
                  <dgm:constr type="r" for="ch" forName="Child1Accent2" refType="w" fact="0.5542"/>
                  <dgm:constr type="t" for="ch" forName="Child1Accent2" refType="h" fact="0.2004"/>
                  <dgm:constr type="w" for="ch" forName="Child1Accent2" refType="w" fact="0.0287"/>
                  <dgm:constr type="h" for="ch" forName="Child1Accent2" refType="h" fact="0.0381"/>
                  <dgm:constr type="r" for="ch" forName="Child1Accent3" refType="w" fact="0.5946"/>
                  <dgm:constr type="t" for="ch" forName="Child1Accent3" refType="h" fact="0.1445"/>
                  <dgm:constr type="w" for="ch" forName="Child1Accent3" refType="w" fact="0.0287"/>
                  <dgm:constr type="h" for="ch" forName="Child1Accent3" refType="h" fact="0.0381"/>
                  <dgm:constr type="r" for="ch" forName="Child1Accent4" refType="w" fact="0.6347"/>
                  <dgm:constr type="t" for="ch" forName="Child1Accent4" refType="h" fact="0.097"/>
                  <dgm:constr type="w" for="ch" forName="Child1Accent4" refType="w" fact="0.0287"/>
                  <dgm:constr type="h" for="ch" forName="Child1Accent4" refType="h" fact="0.0381"/>
                  <dgm:constr type="r" for="ch" forName="Child1Accent5" refType="w" fact="0.696"/>
                  <dgm:constr type="t" for="ch" forName="Child1Accent5" refType="h" fact="0.097"/>
                  <dgm:constr type="w" for="ch" forName="Child1Accent5" refType="w" fact="0.0287"/>
                  <dgm:constr type="h" for="ch" forName="Child1Accent5" refType="h" fact="0.0381"/>
                  <dgm:constr type="r" for="ch" forName="Child1Accent6" refType="w" fact="0.7574"/>
                  <dgm:constr type="t" for="ch" forName="Child1Accent6" refType="h" fact="0.097"/>
                  <dgm:constr type="w" for="ch" forName="Child1Accent6" refType="w" fact="0.0287"/>
                  <dgm:constr type="h" for="ch" forName="Child1Accent6" refType="h" fact="0.0381"/>
                  <dgm:constr type="r" for="ch" forName="Child1Accent7" refType="w" fact="0.8187"/>
                  <dgm:constr type="t" for="ch" forName="Child1Accent7" refType="h" fact="0.097"/>
                  <dgm:constr type="w" for="ch" forName="Child1Accent7" refType="w" fact="0.0287"/>
                  <dgm:constr type="h" for="ch" forName="Child1Accent7" refType="h" fact="0.0381"/>
                  <dgm:constr type="r" for="ch" forName="Child1Accent8" refType="w" fact="0.88"/>
                  <dgm:constr type="t" for="ch" forName="Child1Accent8" refType="h" fact="0.097"/>
                  <dgm:constr type="w" for="ch" forName="Child1Accent8" refType="w" fact="0.0287"/>
                  <dgm:constr type="h" for="ch" forName="Child1Accent8" refType="h" fact="0.0381"/>
                  <dgm:constr type="r" for="ch" forName="Child1Accent9" refType="w" fact="0.9413"/>
                  <dgm:constr type="t" for="ch" forName="Child1Accent9" refType="h" fact="0.097"/>
                  <dgm:constr type="w" for="ch" forName="Child1Accent9" refType="w" fact="0.0287"/>
                  <dgm:constr type="h" for="ch" forName="Child1Accent9" refType="h" fact="0.0381"/>
                  <dgm:constr type="r" for="ch" forName="Child5Accent1" refType="w" fact="0.5181"/>
                  <dgm:constr type="t" for="ch" forName="Child5Accent1" refType="h" fact="0.7601"/>
                  <dgm:constr type="w" for="ch" forName="Child5Accent1" refType="w" fact="0.0574"/>
                  <dgm:constr type="h" for="ch" forName="Child5Accent1" refType="h" fact="0.0763"/>
                  <dgm:constr type="r" for="ch" forName="Child5Accent2" refType="w" fact="0.547"/>
                  <dgm:constr type="t" for="ch" forName="Child5Accent2" refType="h" fact="0.8375"/>
                  <dgm:constr type="w" for="ch" forName="Child5Accent2" refType="w" fact="0.0287"/>
                  <dgm:constr type="h" for="ch" forName="Child5Accent2" refType="h" fact="0.0381"/>
                  <dgm:constr type="r" for="ch" forName="Child5Accent3" refType="w" fact="0.5882"/>
                  <dgm:constr type="t" for="ch" forName="Child5Accent3" refType="h" fact="0.8991"/>
                  <dgm:constr type="w" for="ch" forName="Child5Accent3" refType="w" fact="0.0287"/>
                  <dgm:constr type="h" for="ch" forName="Child5Accent3" refType="h" fact="0.0381"/>
                  <dgm:constr type="r" for="ch" forName="Child5Accent4" refType="w" fact="0.6347"/>
                  <dgm:constr type="t" for="ch" forName="Child5Accent4" refType="h" fact="0.9619"/>
                  <dgm:constr type="w" for="ch" forName="Child5Accent4" refType="w" fact="0.0287"/>
                  <dgm:constr type="h" for="ch" forName="Child5Accent4" refType="h" fact="0.0381"/>
                  <dgm:constr type="r" for="ch" forName="Child5Accent5" refType="w" fact="0.696"/>
                  <dgm:constr type="t" for="ch" forName="Child5Accent5" refType="h" fact="0.9619"/>
                  <dgm:constr type="w" for="ch" forName="Child5Accent5" refType="w" fact="0.0287"/>
                  <dgm:constr type="h" for="ch" forName="Child5Accent5" refType="h" fact="0.0381"/>
                  <dgm:constr type="r" for="ch" forName="Child5Accent6" refType="w" fact="0.7574"/>
                  <dgm:constr type="t" for="ch" forName="Child5Accent6" refType="h" fact="0.9619"/>
                  <dgm:constr type="w" for="ch" forName="Child5Accent6" refType="w" fact="0.0287"/>
                  <dgm:constr type="h" for="ch" forName="Child5Accent6" refType="h" fact="0.0381"/>
                  <dgm:constr type="r" for="ch" forName="Child5Accent7" refType="w" fact="0.8187"/>
                  <dgm:constr type="t" for="ch" forName="Child5Accent7" refType="h" fact="0.9619"/>
                  <dgm:constr type="w" for="ch" forName="Child5Accent7" refType="w" fact="0.0287"/>
                  <dgm:constr type="h" for="ch" forName="Child5Accent7" refType="h" fact="0.0381"/>
                  <dgm:constr type="r" for="ch" forName="Child5Accent8" refType="w" fact="0.88"/>
                  <dgm:constr type="t" for="ch" forName="Child5Accent8" refType="h" fact="0.9619"/>
                  <dgm:constr type="w" for="ch" forName="Child5Accent8" refType="w" fact="0.0287"/>
                  <dgm:constr type="h" for="ch" forName="Child5Accent8" refType="h" fact="0.0381"/>
                  <dgm:constr type="r" for="ch" forName="Child5Accent9" refType="w" fact="0.9423"/>
                  <dgm:constr type="t" for="ch" forName="Child5Accent9" refType="h" fact="0.9619"/>
                  <dgm:constr type="w" for="ch" forName="Child5Accent9" refType="w" fact="0.0287"/>
                  <dgm:constr type="h" for="ch" forName="Child5Accent9" refType="h" fact="0.0381"/>
                  <dgm:constr type="r" for="ch" forName="Child5" refType="w" fact="0.9419"/>
                  <dgm:constr type="t" for="ch" forName="Child5" refType="h" fact="0.8635"/>
                  <dgm:constr type="w" for="ch" forName="Child5" refType="w" fact="0.3364"/>
                  <dgm:constr type="h" for="ch" forName="Child5" refType="h" fact="0.0981"/>
                  <dgm:constr type="r" for="ch" forName="Child4" refType="w"/>
                  <dgm:constr type="t" for="ch" forName="Child4" refType="h" fact="0.6701"/>
                  <dgm:constr type="w" for="ch" forName="Child4" refType="w" fact="0.3364"/>
                  <dgm:constr type="h" for="ch" forName="Child4" refType="h" fact="0.0981"/>
                  <dgm:constr type="r" for="ch" forName="Child3" refType="w"/>
                  <dgm:constr type="t" for="ch" forName="Child3" refType="h" fact="0.4276"/>
                  <dgm:constr type="w" for="ch" forName="Child3" refType="w" fact="0.2544"/>
                  <dgm:constr type="h" for="ch" forName="Child3" refType="h" fact="0.0981"/>
                  <dgm:constr type="r" for="ch" forName="Child2" refType="w"/>
                  <dgm:constr type="t" for="ch" forName="Child2" refType="h" fact="0.1798"/>
                  <dgm:constr type="w" for="ch" forName="Child2" refType="w" fact="0.3364"/>
                  <dgm:constr type="h" for="ch" forName="Child2" refType="h" fact="0.0981"/>
                  <dgm:constr type="r" for="ch" forName="Child1" refType="w" fact="0.9419"/>
                  <dgm:constr type="t" for="ch" forName="Child1" refType="h" fact="0"/>
                  <dgm:constr type="w" for="ch" forName="Child1" refType="w" fact="0.3364"/>
                  <dgm:constr type="h" for="ch" forName="Child1" refType="h" fact="0.0981"/>
                  <dgm:constr type="r" for="ch" forName="Parent" refType="w" fact="0.6347"/>
                  <dgm:constr type="t" for="ch" forName="Parent" refType="h" fact="0.3513"/>
                  <dgm:constr type="w" for="ch" forName="Parent" refType="w" fact="0.2906"/>
                  <dgm:constr type="h" for="ch" forName="Parent" refType="h" fact="0.3859"/>
                </dgm:constrLst>
              </dgm:else>
            </dgm:choose>
          </dgm:else>
        </dgm:choose>
        <dgm:layoutNode name="ParentAccent1" styleLbl="alignNode1">
          <dgm:alg type="sp"/>
          <dgm:shape xmlns:r="http://schemas.openxmlformats.org/officeDocument/2006/relationships" type="ellipse" r:blip="">
            <dgm:adjLst/>
          </dgm:shape>
          <dgm:presOf/>
        </dgm:layoutNode>
        <dgm:layoutNode name="ParentAccent2" styleLbl="alignNode1">
          <dgm:alg type="sp"/>
          <dgm:shape xmlns:r="http://schemas.openxmlformats.org/officeDocument/2006/relationships" type="ellipse" r:blip="">
            <dgm:adjLst/>
          </dgm:shape>
          <dgm:presOf/>
        </dgm:layoutNode>
        <dgm:layoutNode name="ParentAccent3" styleLbl="alignNode1">
          <dgm:alg type="sp"/>
          <dgm:shape xmlns:r="http://schemas.openxmlformats.org/officeDocument/2006/relationships" type="ellipse" r:blip="">
            <dgm:adjLst/>
          </dgm:shape>
          <dgm:presOf/>
        </dgm:layoutNode>
        <dgm:layoutNode name="ParentAccent4" styleLbl="alignNode1">
          <dgm:alg type="sp"/>
          <dgm:shape xmlns:r="http://schemas.openxmlformats.org/officeDocument/2006/relationships" type="ellipse" r:blip="">
            <dgm:adjLst/>
          </dgm:shape>
          <dgm:presOf/>
        </dgm:layoutNode>
        <dgm:layoutNode name="ParentAccent5" styleLbl="alignNode1">
          <dgm:alg type="sp"/>
          <dgm:shape xmlns:r="http://schemas.openxmlformats.org/officeDocument/2006/relationships" type="ellipse" r:blip="">
            <dgm:adjLst/>
          </dgm:shape>
          <dgm:presOf/>
        </dgm:layoutNode>
        <dgm:layoutNode name="ParentAccent6" styleLbl="alignNode1">
          <dgm:alg type="sp"/>
          <dgm:shape xmlns:r="http://schemas.openxmlformats.org/officeDocument/2006/relationships" type="ellipse" r:blip="">
            <dgm:adjLst/>
          </dgm:shape>
          <dgm:presOf/>
        </dgm:layoutNode>
        <dgm:layoutNode name="ParentAccent7" styleLbl="alignNode1">
          <dgm:alg type="sp"/>
          <dgm:shape xmlns:r="http://schemas.openxmlformats.org/officeDocument/2006/relationships" type="ellipse" r:blip="">
            <dgm:adjLst/>
          </dgm:shape>
          <dgm:presOf/>
        </dgm:layoutNode>
        <dgm:layoutNode name="ParentAccent8" styleLbl="alignNode1">
          <dgm:alg type="sp"/>
          <dgm:shape xmlns:r="http://schemas.openxmlformats.org/officeDocument/2006/relationships" type="ellipse" r:blip="">
            <dgm:adjLst/>
          </dgm:shape>
          <dgm:presOf/>
        </dgm:layoutNode>
        <dgm:layoutNode name="ParentAccent9" styleLbl="alignNode1">
          <dgm:alg type="sp"/>
          <dgm:shape xmlns:r="http://schemas.openxmlformats.org/officeDocument/2006/relationships" type="ellipse" r:blip="">
            <dgm:adjLst/>
          </dgm:shape>
          <dgm:presOf/>
        </dgm:layoutNode>
        <dgm:layoutNode name="ParentAccent10" styleLbl="alignNode1">
          <dgm:alg type="sp"/>
          <dgm:shape xmlns:r="http://schemas.openxmlformats.org/officeDocument/2006/relationships" type="ellipse" r:blip="">
            <dgm:adjLst/>
          </dgm:shape>
          <dgm:presOf/>
        </dgm:layoutNode>
        <dgm:layoutNode name="Parent" styleLbl="alignNode1">
          <dgm:varLst>
            <dgm:chMax val="5"/>
            <dgm:chPref val="3"/>
            <dgm:bulletEnabled val="1"/>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name="Name21" axis="ch" ptType="node" cnt="1">
          <dgm:layoutNode name="Child1Accent1" styleLbl="alignNode1">
            <dgm:alg type="sp"/>
            <dgm:shape xmlns:r="http://schemas.openxmlformats.org/officeDocument/2006/relationships" type="ellipse" r:blip="">
              <dgm:adjLst/>
            </dgm:shape>
            <dgm:presOf/>
          </dgm:layoutNode>
          <dgm:layoutNode name="Child1Accent2" styleLbl="alignNode1">
            <dgm:alg type="sp"/>
            <dgm:shape xmlns:r="http://schemas.openxmlformats.org/officeDocument/2006/relationships" type="ellipse" r:blip="">
              <dgm:adjLst/>
            </dgm:shape>
            <dgm:presOf/>
          </dgm:layoutNode>
          <dgm:layoutNode name="Child1Accent3" styleLbl="alignNode1">
            <dgm:alg type="sp"/>
            <dgm:shape xmlns:r="http://schemas.openxmlformats.org/officeDocument/2006/relationships" type="ellipse" r:blip="">
              <dgm:adjLst/>
            </dgm:shape>
            <dgm:presOf/>
          </dgm:layoutNode>
          <dgm:layoutNode name="Child1Accent4" styleLbl="alignNode1">
            <dgm:alg type="sp"/>
            <dgm:shape xmlns:r="http://schemas.openxmlformats.org/officeDocument/2006/relationships" type="ellipse" r:blip="">
              <dgm:adjLst/>
            </dgm:shape>
            <dgm:presOf/>
          </dgm:layoutNode>
          <dgm:layoutNode name="Child1Accent5" styleLbl="alignNode1">
            <dgm:alg type="sp"/>
            <dgm:shape xmlns:r="http://schemas.openxmlformats.org/officeDocument/2006/relationships" type="ellipse" r:blip="">
              <dgm:adjLst/>
            </dgm:shape>
            <dgm:presOf/>
          </dgm:layoutNode>
          <dgm:layoutNode name="Child1Accent6" styleLbl="alignNode1">
            <dgm:alg type="sp"/>
            <dgm:shape xmlns:r="http://schemas.openxmlformats.org/officeDocument/2006/relationships" type="ellipse" r:blip="">
              <dgm:adjLst/>
            </dgm:shape>
            <dgm:presOf/>
          </dgm:layoutNode>
          <dgm:layoutNode name="Child1Accent7" styleLbl="alignNode1">
            <dgm:alg type="sp"/>
            <dgm:shape xmlns:r="http://schemas.openxmlformats.org/officeDocument/2006/relationships" type="ellipse" r:blip="">
              <dgm:adjLst/>
            </dgm:shape>
            <dgm:presOf/>
          </dgm:layoutNode>
          <dgm:layoutNode name="Child1Accent8" styleLbl="alignNode1">
            <dgm:alg type="sp"/>
            <dgm:shape xmlns:r="http://schemas.openxmlformats.org/officeDocument/2006/relationships" type="ellipse" r:blip="">
              <dgm:adjLst/>
            </dgm:shape>
            <dgm:presOf/>
          </dgm:layoutNode>
          <dgm:layoutNode name="Child1Accent9" styleLbl="alignNode1">
            <dgm:alg type="sp"/>
            <dgm:shape xmlns:r="http://schemas.openxmlformats.org/officeDocument/2006/relationships" type="ellipse" r:blip="">
              <dgm:adjLst/>
            </dgm:shape>
            <dgm:presOf/>
          </dgm:layoutNode>
          <dgm:layoutNode name="Child1"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2" axis="ch" ptType="node" st="2" cnt="1">
          <dgm:layoutNode name="Child2Accent1" styleLbl="alignNode1">
            <dgm:alg type="sp"/>
            <dgm:shape xmlns:r="http://schemas.openxmlformats.org/officeDocument/2006/relationships" type="ellipse" r:blip="">
              <dgm:adjLst/>
            </dgm:shape>
            <dgm:presOf/>
          </dgm:layoutNode>
          <dgm:layoutNode name="Child2Accent2" styleLbl="alignNode1">
            <dgm:alg type="sp"/>
            <dgm:shape xmlns:r="http://schemas.openxmlformats.org/officeDocument/2006/relationships" type="ellipse" r:blip="">
              <dgm:adjLst/>
            </dgm:shape>
            <dgm:presOf/>
          </dgm:layoutNode>
          <dgm:layoutNode name="Child2Accent3" styleLbl="alignNode1">
            <dgm:alg type="sp"/>
            <dgm:shape xmlns:r="http://schemas.openxmlformats.org/officeDocument/2006/relationships" type="ellipse" r:blip="">
              <dgm:adjLst/>
            </dgm:shape>
            <dgm:presOf/>
          </dgm:layoutNode>
          <dgm:layoutNode name="Child2Accent4" styleLbl="alignNode1">
            <dgm:alg type="sp"/>
            <dgm:shape xmlns:r="http://schemas.openxmlformats.org/officeDocument/2006/relationships" type="ellipse" r:blip="">
              <dgm:adjLst/>
            </dgm:shape>
            <dgm:presOf/>
          </dgm:layoutNode>
          <dgm:layoutNode name="Child2Accent5" styleLbl="alignNode1">
            <dgm:alg type="sp"/>
            <dgm:shape xmlns:r="http://schemas.openxmlformats.org/officeDocument/2006/relationships" type="ellipse" r:blip="">
              <dgm:adjLst/>
            </dgm:shape>
            <dgm:presOf/>
          </dgm:layoutNode>
          <dgm:layoutNode name="Child2Accent6" styleLbl="alignNode1">
            <dgm:alg type="sp"/>
            <dgm:shape xmlns:r="http://schemas.openxmlformats.org/officeDocument/2006/relationships" type="ellipse" r:blip="">
              <dgm:adjLst/>
            </dgm:shape>
            <dgm:presOf/>
          </dgm:layoutNode>
          <dgm:layoutNode name="Child2Accent7" styleLbl="alignNode1">
            <dgm:alg type="sp"/>
            <dgm:shape xmlns:r="http://schemas.openxmlformats.org/officeDocument/2006/relationships" type="ellipse" r:blip="">
              <dgm:adjLst/>
            </dgm:shape>
            <dgm:presOf/>
          </dgm:layoutNode>
          <dgm:layoutNode name="Child2"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3" axis="ch" ptType="node" st="3" cnt="1">
          <dgm:layoutNode name="Child3Accent1" styleLbl="alignNode1">
            <dgm:alg type="sp"/>
            <dgm:shape xmlns:r="http://schemas.openxmlformats.org/officeDocument/2006/relationships" type="ellipse" r:blip="">
              <dgm:adjLst/>
            </dgm:shape>
            <dgm:presOf/>
          </dgm:layoutNode>
          <dgm:layoutNode name="Child3Accent2" styleLbl="alignNode1">
            <dgm:alg type="sp"/>
            <dgm:shape xmlns:r="http://schemas.openxmlformats.org/officeDocument/2006/relationships" type="ellipse" r:blip="">
              <dgm:adjLst/>
            </dgm:shape>
            <dgm:presOf/>
          </dgm:layoutNode>
          <dgm:layoutNode name="Child3Accent3" styleLbl="alignNode1">
            <dgm:alg type="sp"/>
            <dgm:shape xmlns:r="http://schemas.openxmlformats.org/officeDocument/2006/relationships" type="ellipse" r:blip="">
              <dgm:adjLst/>
            </dgm:shape>
            <dgm:presOf/>
          </dgm:layoutNode>
          <dgm:layoutNode name="Child3Accent4" styleLbl="alignNode1">
            <dgm:alg type="sp"/>
            <dgm:shape xmlns:r="http://schemas.openxmlformats.org/officeDocument/2006/relationships" type="ellipse" r:blip="">
              <dgm:adjLst/>
            </dgm:shape>
            <dgm:presOf/>
          </dgm:layoutNode>
          <dgm:layoutNode name="Child3Accent5" styleLbl="alignNode1">
            <dgm:alg type="sp"/>
            <dgm:shape xmlns:r="http://schemas.openxmlformats.org/officeDocument/2006/relationships" type="ellipse" r:blip="">
              <dgm:adjLst/>
            </dgm:shape>
            <dgm:presOf/>
          </dgm:layoutNode>
          <dgm:layoutNode name="Child3Accent6" styleLbl="alignNode1">
            <dgm:alg type="sp"/>
            <dgm:shape xmlns:r="http://schemas.openxmlformats.org/officeDocument/2006/relationships" type="ellipse" r:blip="">
              <dgm:adjLst/>
            </dgm:shape>
            <dgm:presOf/>
          </dgm:layoutNode>
          <dgm:layoutNode name="Child3Accent7" styleLbl="alignNode1">
            <dgm:alg type="sp"/>
            <dgm:shape xmlns:r="http://schemas.openxmlformats.org/officeDocument/2006/relationships" type="ellipse" r:blip="">
              <dgm:adjLst/>
            </dgm:shape>
            <dgm:presOf/>
          </dgm:layoutNode>
          <dgm:layoutNode name="Child3"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4" axis="ch" ptType="node" st="4" cnt="1">
          <dgm:layoutNode name="Child4Accent1" styleLbl="alignNode1">
            <dgm:alg type="sp"/>
            <dgm:shape xmlns:r="http://schemas.openxmlformats.org/officeDocument/2006/relationships" type="ellipse" r:blip="">
              <dgm:adjLst/>
            </dgm:shape>
            <dgm:presOf/>
          </dgm:layoutNode>
          <dgm:layoutNode name="Child4Accent2" styleLbl="alignNode1">
            <dgm:alg type="sp"/>
            <dgm:shape xmlns:r="http://schemas.openxmlformats.org/officeDocument/2006/relationships" type="ellipse" r:blip="">
              <dgm:adjLst/>
            </dgm:shape>
            <dgm:presOf/>
          </dgm:layoutNode>
          <dgm:layoutNode name="Child4Accent3" styleLbl="alignNode1">
            <dgm:alg type="sp"/>
            <dgm:shape xmlns:r="http://schemas.openxmlformats.org/officeDocument/2006/relationships" type="ellipse" r:blip="">
              <dgm:adjLst/>
            </dgm:shape>
            <dgm:presOf/>
          </dgm:layoutNode>
          <dgm:layoutNode name="Child4Accent4" styleLbl="alignNode1">
            <dgm:alg type="sp"/>
            <dgm:shape xmlns:r="http://schemas.openxmlformats.org/officeDocument/2006/relationships" type="ellipse" r:blip="">
              <dgm:adjLst/>
            </dgm:shape>
            <dgm:presOf/>
          </dgm:layoutNode>
          <dgm:layoutNode name="Child4Accent5" styleLbl="alignNode1">
            <dgm:alg type="sp"/>
            <dgm:shape xmlns:r="http://schemas.openxmlformats.org/officeDocument/2006/relationships" type="ellipse" r:blip="">
              <dgm:adjLst/>
            </dgm:shape>
            <dgm:presOf/>
          </dgm:layoutNode>
          <dgm:layoutNode name="Child4Accent6" styleLbl="alignNode1">
            <dgm:alg type="sp"/>
            <dgm:shape xmlns:r="http://schemas.openxmlformats.org/officeDocument/2006/relationships" type="ellipse" r:blip="">
              <dgm:adjLst/>
            </dgm:shape>
            <dgm:presOf/>
          </dgm:layoutNode>
          <dgm:layoutNode name="Child4Accent7" styleLbl="alignNode1">
            <dgm:alg type="sp"/>
            <dgm:shape xmlns:r="http://schemas.openxmlformats.org/officeDocument/2006/relationships" type="ellipse" r:blip="">
              <dgm:adjLst/>
            </dgm:shape>
            <dgm:presOf/>
          </dgm:layoutNode>
          <dgm:layoutNode name="Child4Accent8" styleLbl="alignNode1">
            <dgm:alg type="sp"/>
            <dgm:shape xmlns:r="http://schemas.openxmlformats.org/officeDocument/2006/relationships" type="ellipse" r:blip="">
              <dgm:adjLst/>
            </dgm:shape>
            <dgm:presOf/>
          </dgm:layoutNode>
          <dgm:layoutNode name="Child4"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5" axis="ch" ptType="node" st="5" cnt="1">
          <dgm:layoutNode name="Child5Accent1" styleLbl="alignNode1">
            <dgm:alg type="sp"/>
            <dgm:shape xmlns:r="http://schemas.openxmlformats.org/officeDocument/2006/relationships" type="ellipse" r:blip="">
              <dgm:adjLst/>
            </dgm:shape>
            <dgm:presOf/>
          </dgm:layoutNode>
          <dgm:layoutNode name="Child5Accent2" styleLbl="alignNode1">
            <dgm:alg type="sp"/>
            <dgm:shape xmlns:r="http://schemas.openxmlformats.org/officeDocument/2006/relationships" type="ellipse" r:blip="">
              <dgm:adjLst/>
            </dgm:shape>
            <dgm:presOf/>
          </dgm:layoutNode>
          <dgm:layoutNode name="Child5Accent3" styleLbl="alignNode1">
            <dgm:alg type="sp"/>
            <dgm:shape xmlns:r="http://schemas.openxmlformats.org/officeDocument/2006/relationships" type="ellipse" r:blip="">
              <dgm:adjLst/>
            </dgm:shape>
            <dgm:presOf/>
          </dgm:layoutNode>
          <dgm:layoutNode name="Child5Accent4" styleLbl="alignNode1">
            <dgm:alg type="sp"/>
            <dgm:shape xmlns:r="http://schemas.openxmlformats.org/officeDocument/2006/relationships" type="ellipse" r:blip="">
              <dgm:adjLst/>
            </dgm:shape>
            <dgm:presOf/>
          </dgm:layoutNode>
          <dgm:layoutNode name="Child5Accent5" styleLbl="alignNode1">
            <dgm:alg type="sp"/>
            <dgm:shape xmlns:r="http://schemas.openxmlformats.org/officeDocument/2006/relationships" type="ellipse" r:blip="">
              <dgm:adjLst/>
            </dgm:shape>
            <dgm:presOf/>
          </dgm:layoutNode>
          <dgm:layoutNode name="Child5Accent6" styleLbl="alignNode1">
            <dgm:alg type="sp"/>
            <dgm:shape xmlns:r="http://schemas.openxmlformats.org/officeDocument/2006/relationships" type="ellipse" r:blip="">
              <dgm:adjLst/>
            </dgm:shape>
            <dgm:presOf/>
          </dgm:layoutNode>
          <dgm:layoutNode name="Child5Accent7" styleLbl="alignNode1">
            <dgm:alg type="sp"/>
            <dgm:shape xmlns:r="http://schemas.openxmlformats.org/officeDocument/2006/relationships" type="ellipse" r:blip="">
              <dgm:adjLst/>
            </dgm:shape>
            <dgm:presOf/>
          </dgm:layoutNode>
          <dgm:layoutNode name="Child5Accent8" styleLbl="alignNode1">
            <dgm:alg type="sp"/>
            <dgm:shape xmlns:r="http://schemas.openxmlformats.org/officeDocument/2006/relationships" type="ellipse" r:blip="">
              <dgm:adjLst/>
            </dgm:shape>
            <dgm:presOf/>
          </dgm:layoutNode>
          <dgm:layoutNode name="Child5Accent9" styleLbl="alignNode1">
            <dgm:alg type="sp"/>
            <dgm:shape xmlns:r="http://schemas.openxmlformats.org/officeDocument/2006/relationships" type="ellipse" r:blip="">
              <dgm:adjLst/>
            </dgm:shape>
            <dgm:presOf/>
          </dgm:layoutNode>
          <dgm:layoutNode name="Child5"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49AC29-BCA6-45C0-9528-1BD02E88C4A4}" type="datetimeFigureOut">
              <a:rPr lang="en-CA" smtClean="0"/>
              <a:t>2014-03-27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F7D2C9-D2DA-4FEB-824F-EADF1256491A}" type="slidenum">
              <a:rPr lang="en-CA" smtClean="0"/>
              <a:t>‹#›</a:t>
            </a:fld>
            <a:endParaRPr lang="en-CA"/>
          </a:p>
        </p:txBody>
      </p:sp>
    </p:spTree>
    <p:extLst>
      <p:ext uri="{BB962C8B-B14F-4D97-AF65-F5344CB8AC3E}">
        <p14:creationId xmlns:p14="http://schemas.microsoft.com/office/powerpoint/2010/main" val="3708921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8A2D539-5258-4AA7-9C0F-F4834998F385}" type="slidenum">
              <a:rPr lang="en-GB" smtClean="0"/>
              <a:pPr/>
              <a:t>6</a:t>
            </a:fld>
            <a:endParaRPr lang="en-GB"/>
          </a:p>
        </p:txBody>
      </p:sp>
    </p:spTree>
    <p:extLst>
      <p:ext uri="{BB962C8B-B14F-4D97-AF65-F5344CB8AC3E}">
        <p14:creationId xmlns:p14="http://schemas.microsoft.com/office/powerpoint/2010/main" val="379581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6B17111A-DBA2-4CC4-BF69-4E333EC65D4A}" type="datetimeFigureOut">
              <a:rPr lang="en-CA" smtClean="0"/>
              <a:t>2014-03-27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B4D7705-2F95-4642-BADE-44F01558C4F8}" type="slidenum">
              <a:rPr lang="en-CA" smtClean="0"/>
              <a:t>‹#›</a:t>
            </a:fld>
            <a:endParaRPr lang="en-CA"/>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solidFill>
                  <a:schemeClr val="accent6">
                    <a:lumMod val="50000"/>
                  </a:schemeClr>
                </a:solidFill>
              </a:defRPr>
            </a:lvl1pPr>
          </a:lstStyle>
          <a:p>
            <a:r>
              <a:rPr lang="en-US" dirty="0" smtClean="0"/>
              <a:t>Click to edit Master title style</a:t>
            </a:r>
            <a:endParaRPr lang="en-US" dirty="0"/>
          </a:p>
        </p:txBody>
      </p:sp>
      <p:pic>
        <p:nvPicPr>
          <p:cNvPr id="8" name="0 Imagen"/>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460432" y="6309320"/>
            <a:ext cx="597465" cy="46316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cholarshipstimes.com/wp-content/uploads/2012/03/university-of-glasgow-logo1.jp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t="30077" b="28846"/>
          <a:stretch/>
        </p:blipFill>
        <p:spPr bwMode="auto">
          <a:xfrm>
            <a:off x="6876256" y="6162074"/>
            <a:ext cx="1524000" cy="6260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lvl1pPr>
              <a:defRPr>
                <a:solidFill>
                  <a:schemeClr val="accent6">
                    <a:lumMod val="50000"/>
                  </a:schemeClr>
                </a:solidFill>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r>
              <a:rPr lang="en-GB" dirty="0" smtClean="0"/>
              <a:t>27 March 2014</a:t>
            </a:r>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B4D7705-2F95-4642-BADE-44F01558C4F8}" type="slidenum">
              <a:rPr lang="en-CA" smtClean="0"/>
              <a:t>‹#›</a:t>
            </a:fld>
            <a:endParaRPr lang="en-CA"/>
          </a:p>
        </p:txBody>
      </p:sp>
      <p:sp>
        <p:nvSpPr>
          <p:cNvPr id="8" name="Content Placeholder 7"/>
          <p:cNvSpPr>
            <a:spLocks noGrp="1"/>
          </p:cNvSpPr>
          <p:nvPr>
            <p:ph sz="quarter" idx="13"/>
          </p:nvPr>
        </p:nvSpPr>
        <p:spPr>
          <a:xfrm>
            <a:off x="609600" y="1600200"/>
            <a:ext cx="7924800" cy="4114800"/>
          </a:xfrm>
        </p:spPr>
        <p:txBody>
          <a:bodyPr/>
          <a:lstStyle>
            <a:lvl1pPr>
              <a:defRPr>
                <a:solidFill>
                  <a:schemeClr val="accent6">
                    <a:lumMod val="50000"/>
                  </a:schemeClr>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17111A-DBA2-4CC4-BF69-4E333EC65D4A}" type="datetimeFigureOut">
              <a:rPr lang="en-CA" smtClean="0"/>
              <a:t>2014-03-27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B4D7705-2F95-4642-BADE-44F01558C4F8}" type="slidenum">
              <a:rPr lang="en-CA" smtClean="0"/>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1pPr>
              <a:defRPr>
                <a:solidFill>
                  <a:schemeClr val="accent6">
                    <a:lumMod val="50000"/>
                  </a:schemeClr>
                </a:solidFill>
              </a:defRPr>
            </a:lvl1pPr>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3" name="Content Placeholder 12"/>
          <p:cNvSpPr>
            <a:spLocks noGrp="1"/>
          </p:cNvSpPr>
          <p:nvPr>
            <p:ph sz="quarter" idx="14"/>
          </p:nvPr>
        </p:nvSpPr>
        <p:spPr>
          <a:xfrm>
            <a:off x="4800600" y="1600200"/>
            <a:ext cx="3733800" cy="4114800"/>
          </a:xfrm>
        </p:spPr>
        <p:txBody>
          <a:bodyPr/>
          <a:lstStyle>
            <a:lvl1pPr>
              <a:defRPr>
                <a:solidFill>
                  <a:schemeClr val="accent6">
                    <a:lumMod val="50000"/>
                  </a:schemeClr>
                </a:solidFill>
              </a:defRPr>
            </a:lvl1pPr>
            <a:lvl6pPr>
              <a:buClr>
                <a:schemeClr val="tx2"/>
              </a:buClr>
              <a:defRPr/>
            </a:lvl6pPr>
            <a:lvl7pPr>
              <a:buClr>
                <a:schemeClr val="tx2"/>
              </a:buClr>
              <a:defRPr/>
            </a:lvl7pPr>
            <a:lvl8pPr>
              <a:buClr>
                <a:schemeClr val="tx2"/>
              </a:buClr>
              <a:defRPr/>
            </a:lvl8pPr>
            <a:lvl9pPr>
              <a:buClr>
                <a:schemeClr val="tx2"/>
              </a:buCl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2" name="Title 1"/>
          <p:cNvSpPr>
            <a:spLocks noGrp="1"/>
          </p:cNvSpPr>
          <p:nvPr>
            <p:ph type="title"/>
          </p:nvPr>
        </p:nvSpPr>
        <p:spPr>
          <a:xfrm>
            <a:off x="609600" y="274638"/>
            <a:ext cx="7924800" cy="1143000"/>
          </a:xfrm>
        </p:spPr>
        <p:txBody>
          <a:bodyPr/>
          <a:lstStyle>
            <a:lvl1pPr>
              <a:defRPr>
                <a:solidFill>
                  <a:schemeClr val="accent6">
                    <a:lumMod val="50000"/>
                  </a:schemeClr>
                </a:solidFill>
              </a:defRPr>
            </a:lvl1pPr>
          </a:lstStyle>
          <a:p>
            <a:r>
              <a:rPr lang="en-US" dirty="0" smtClean="0"/>
              <a:t>Click to edit Master title style</a:t>
            </a:r>
            <a:endParaRPr lang="en-US" dirty="0"/>
          </a:p>
        </p:txBody>
      </p:sp>
      <p:sp>
        <p:nvSpPr>
          <p:cNvPr id="5" name="Date Placeholder 4"/>
          <p:cNvSpPr>
            <a:spLocks noGrp="1"/>
          </p:cNvSpPr>
          <p:nvPr>
            <p:ph type="dt" sz="half" idx="10"/>
          </p:nvPr>
        </p:nvSpPr>
        <p:spPr/>
        <p:txBody>
          <a:bodyPr/>
          <a:lstStyle>
            <a:lvl1pPr>
              <a:defRPr/>
            </a:lvl1pPr>
          </a:lstStyle>
          <a:p>
            <a:r>
              <a:rPr lang="en-CA" dirty="0" smtClean="0"/>
              <a:t>27 March 2014</a:t>
            </a:r>
            <a:endParaRPr lang="en-CA" dirty="0"/>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B4D7705-2F95-4642-BADE-44F01558C4F8}" type="slidenum">
              <a:rPr lang="en-CA" smtClean="0"/>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B17111A-DBA2-4CC4-BF69-4E333EC65D4A}" type="datetimeFigureOut">
              <a:rPr lang="en-CA" smtClean="0"/>
              <a:t>2014-03-27</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DB4D7705-2F95-4642-BADE-44F01558C4F8}" type="slidenum">
              <a:rPr lang="en-CA" smtClean="0"/>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B17111A-DBA2-4CC4-BF69-4E333EC65D4A}" type="datetimeFigureOut">
              <a:rPr lang="en-CA" smtClean="0"/>
              <a:t>2014-03-27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DB4D7705-2F95-4642-BADE-44F01558C4F8}"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17111A-DBA2-4CC4-BF69-4E333EC65D4A}" type="datetimeFigureOut">
              <a:rPr lang="en-CA" smtClean="0"/>
              <a:t>2014-03-27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DB4D7705-2F95-4642-BADE-44F01558C4F8}"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17111A-DBA2-4CC4-BF69-4E333EC65D4A}" type="datetimeFigureOut">
              <a:rPr lang="en-CA" smtClean="0"/>
              <a:t>2014-03-27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B4D7705-2F95-4642-BADE-44F01558C4F8}" type="slidenum">
              <a:rPr lang="en-CA" smtClean="0"/>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17111A-DBA2-4CC4-BF69-4E333EC65D4A}" type="datetimeFigureOut">
              <a:rPr lang="en-CA" smtClean="0"/>
              <a:t>2014-03-27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B4D7705-2F95-4642-BADE-44F01558C4F8}" type="slidenum">
              <a:rPr lang="en-CA" smtClean="0"/>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17111A-DBA2-4CC4-BF69-4E333EC65D4A}" type="datetimeFigureOut">
              <a:rPr lang="en-CA" smtClean="0"/>
              <a:t>2014-03-27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B4D7705-2F95-4642-BADE-44F01558C4F8}"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17111A-DBA2-4CC4-BF69-4E333EC65D4A}" type="datetimeFigureOut">
              <a:rPr lang="en-CA" smtClean="0"/>
              <a:t>2014-03-27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B4D7705-2F95-4642-BADE-44F01558C4F8}"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100000">
              <a:schemeClr val="bg1">
                <a:tint val="100000"/>
                <a:shade val="90000"/>
                <a:alpha val="100000"/>
              </a:schemeClr>
            </a:gs>
            <a:gs pos="100000">
              <a:schemeClr val="bg1">
                <a:tint val="100000"/>
                <a:shade val="80000"/>
                <a:alpha val="100000"/>
              </a:schemeClr>
            </a:gs>
          </a:gsLst>
          <a:lin ang="5400000" scaled="0"/>
          <a:tileRect/>
        </a:gradFill>
        <a:effectLst/>
      </p:bgPr>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6B17111A-DBA2-4CC4-BF69-4E333EC65D4A}" type="datetimeFigureOut">
              <a:rPr lang="en-CA" smtClean="0"/>
              <a:t>2014-03-27</a:t>
            </a:fld>
            <a:endParaRPr lang="en-CA"/>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CA"/>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DB4D7705-2F95-4642-BADE-44F01558C4F8}" type="slidenum">
              <a:rPr lang="en-CA" smtClean="0"/>
              <a:t>‹#›</a:t>
            </a:fld>
            <a:endParaRPr lang="en-CA"/>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GB" sz="2400" dirty="0" smtClean="0"/>
              <a:t>Kari </a:t>
            </a:r>
            <a:r>
              <a:rPr lang="en-GB" sz="2400" dirty="0" err="1" smtClean="0"/>
              <a:t>Mariska</a:t>
            </a:r>
            <a:r>
              <a:rPr lang="en-GB" sz="2400" dirty="0" smtClean="0"/>
              <a:t> Pries</a:t>
            </a:r>
          </a:p>
          <a:p>
            <a:r>
              <a:rPr lang="en-GB" dirty="0" smtClean="0">
                <a:solidFill>
                  <a:schemeClr val="tx1"/>
                </a:solidFill>
              </a:rPr>
              <a:t>k.pries.1@research.gla.ac.uk</a:t>
            </a:r>
          </a:p>
          <a:p>
            <a:endParaRPr lang="en-GB" dirty="0" smtClean="0"/>
          </a:p>
        </p:txBody>
      </p:sp>
      <p:sp>
        <p:nvSpPr>
          <p:cNvPr id="2" name="Title 1"/>
          <p:cNvSpPr>
            <a:spLocks noGrp="1"/>
          </p:cNvSpPr>
          <p:nvPr>
            <p:ph type="ctrTitle"/>
          </p:nvPr>
        </p:nvSpPr>
        <p:spPr/>
        <p:txBody>
          <a:bodyPr/>
          <a:lstStyle/>
          <a:p>
            <a:r>
              <a:rPr lang="en-GB" dirty="0">
                <a:solidFill>
                  <a:schemeClr val="accent6">
                    <a:lumMod val="50000"/>
                  </a:schemeClr>
                </a:solidFill>
              </a:rPr>
              <a:t>Challenged National Sovereignty, Regional Coordination, and the Reality of Global Influence</a:t>
            </a:r>
            <a:endParaRPr lang="en-CA" dirty="0">
              <a:solidFill>
                <a:schemeClr val="accent6">
                  <a:lumMod val="50000"/>
                </a:schemeClr>
              </a:solidFill>
            </a:endParaRPr>
          </a:p>
        </p:txBody>
      </p:sp>
    </p:spTree>
    <p:extLst>
      <p:ext uri="{BB962C8B-B14F-4D97-AF65-F5344CB8AC3E}">
        <p14:creationId xmlns:p14="http://schemas.microsoft.com/office/powerpoint/2010/main" val="56063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Outline</a:t>
            </a:r>
            <a:br>
              <a:rPr lang="en-GB" dirty="0" smtClean="0"/>
            </a:br>
            <a:r>
              <a:rPr lang="en-GB" sz="2000" dirty="0"/>
              <a:t>Challenge to National Sovereignty: Insecurity in the Central American </a:t>
            </a:r>
            <a:r>
              <a:rPr lang="en-GB" sz="2000" dirty="0" smtClean="0"/>
              <a:t>Isthmus</a:t>
            </a:r>
            <a:endParaRPr lang="en-CA" sz="2000" dirty="0"/>
          </a:p>
        </p:txBody>
      </p:sp>
      <p:sp>
        <p:nvSpPr>
          <p:cNvPr id="3" name="Content Placeholder 2"/>
          <p:cNvSpPr>
            <a:spLocks noGrp="1"/>
          </p:cNvSpPr>
          <p:nvPr>
            <p:ph sz="quarter" idx="13"/>
          </p:nvPr>
        </p:nvSpPr>
        <p:spPr/>
        <p:txBody>
          <a:bodyPr>
            <a:normAutofit/>
          </a:bodyPr>
          <a:lstStyle/>
          <a:p>
            <a:r>
              <a:rPr lang="en-GB" dirty="0" smtClean="0"/>
              <a:t>The Problem: Insecurity</a:t>
            </a:r>
          </a:p>
          <a:p>
            <a:r>
              <a:rPr lang="en-GB" dirty="0" smtClean="0"/>
              <a:t>The Question: Can Security Form a Basis for </a:t>
            </a:r>
            <a:r>
              <a:rPr lang="en-GB" dirty="0" smtClean="0"/>
              <a:t>greater Central </a:t>
            </a:r>
            <a:r>
              <a:rPr lang="en-GB" dirty="0" smtClean="0"/>
              <a:t>American Regionalisation*?</a:t>
            </a:r>
          </a:p>
          <a:p>
            <a:r>
              <a:rPr lang="en-GB" dirty="0" smtClean="0"/>
              <a:t>The Proposal: Central American Security Strategy (ESCA)</a:t>
            </a:r>
          </a:p>
          <a:p>
            <a:r>
              <a:rPr lang="en-GB" dirty="0" smtClean="0"/>
              <a:t>Challenges in Execution: Macro</a:t>
            </a:r>
          </a:p>
          <a:p>
            <a:r>
              <a:rPr lang="en-GB" dirty="0" smtClean="0"/>
              <a:t>Challenges in Execution: Micro</a:t>
            </a:r>
          </a:p>
          <a:p>
            <a:r>
              <a:rPr lang="en-GB" dirty="0" smtClean="0"/>
              <a:t>Regionalism in Security and Competing International Visions: Influences</a:t>
            </a:r>
          </a:p>
          <a:p>
            <a:r>
              <a:rPr lang="en-GB" dirty="0" smtClean="0"/>
              <a:t>Conclusion</a:t>
            </a:r>
            <a:endParaRPr lang="en-GB" dirty="0"/>
          </a:p>
          <a:p>
            <a:pPr marL="0" indent="0">
              <a:buNone/>
            </a:pPr>
            <a:endParaRPr lang="en-GB" dirty="0" smtClean="0"/>
          </a:p>
          <a:p>
            <a:pPr marL="0" indent="0">
              <a:buNone/>
            </a:pPr>
            <a:endParaRPr lang="en-GB" dirty="0"/>
          </a:p>
          <a:p>
            <a:pPr marL="0" indent="0">
              <a:buNone/>
            </a:pPr>
            <a:r>
              <a:rPr lang="en-GB" dirty="0" smtClean="0"/>
              <a:t>* Regionalisation stands in for the Regional Continuum of coordination / collaboration / integration</a:t>
            </a:r>
          </a:p>
        </p:txBody>
      </p:sp>
    </p:spTree>
    <p:extLst>
      <p:ext uri="{BB962C8B-B14F-4D97-AF65-F5344CB8AC3E}">
        <p14:creationId xmlns:p14="http://schemas.microsoft.com/office/powerpoint/2010/main" val="2015734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Problem: Insecurity</a:t>
            </a:r>
            <a:endParaRPr lang="en-CA" dirty="0"/>
          </a:p>
        </p:txBody>
      </p:sp>
      <p:sp>
        <p:nvSpPr>
          <p:cNvPr id="3" name="Content Placeholder 2"/>
          <p:cNvSpPr>
            <a:spLocks noGrp="1"/>
          </p:cNvSpPr>
          <p:nvPr>
            <p:ph sz="quarter" idx="13"/>
          </p:nvPr>
        </p:nvSpPr>
        <p:spPr/>
        <p:txBody>
          <a:bodyPr/>
          <a:lstStyle/>
          <a:p>
            <a:r>
              <a:rPr lang="en-GB" dirty="0" smtClean="0"/>
              <a:t>Unique, Blurred Security Environment</a:t>
            </a:r>
          </a:p>
          <a:p>
            <a:pPr lvl="1"/>
            <a:r>
              <a:rPr lang="en-CA" dirty="0"/>
              <a:t>Struggling for a decade with situation other violent zones only acknowledging now: Complex Security</a:t>
            </a:r>
          </a:p>
          <a:p>
            <a:pPr lvl="1"/>
            <a:r>
              <a:rPr lang="en-CA" dirty="0" smtClean="0"/>
              <a:t>National / Territorial</a:t>
            </a:r>
            <a:r>
              <a:rPr lang="en-CA" dirty="0"/>
              <a:t>, Citizen, </a:t>
            </a:r>
            <a:r>
              <a:rPr lang="en-CA" dirty="0" smtClean="0"/>
              <a:t>Individual</a:t>
            </a:r>
            <a:endParaRPr lang="en-GB" dirty="0" smtClean="0"/>
          </a:p>
          <a:p>
            <a:r>
              <a:rPr lang="en-GB" dirty="0" smtClean="0"/>
              <a:t>States </a:t>
            </a:r>
            <a:r>
              <a:rPr lang="en-GB" dirty="0"/>
              <a:t>failing to address internal and transnational security threats</a:t>
            </a:r>
          </a:p>
          <a:p>
            <a:r>
              <a:rPr lang="en-GB" dirty="0"/>
              <a:t>Internationally funded project and programmes challenged by limited effectiveness, duplication of efforts, long-term visioning</a:t>
            </a:r>
          </a:p>
          <a:p>
            <a:pPr marL="0" indent="0">
              <a:buNone/>
            </a:pPr>
            <a:endParaRPr lang="en-CA" dirty="0"/>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06908" y="3758734"/>
            <a:ext cx="2412269" cy="2067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5966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a:t>
            </a:r>
            <a:r>
              <a:rPr lang="en-GB" dirty="0"/>
              <a:t>Question</a:t>
            </a:r>
            <a:r>
              <a:rPr lang="en-GB" dirty="0" smtClean="0"/>
              <a:t>: Can Security Form a Basis for Central American Regionalisation?</a:t>
            </a:r>
            <a:endParaRPr lang="en-CA" dirty="0"/>
          </a:p>
        </p:txBody>
      </p:sp>
      <p:sp>
        <p:nvSpPr>
          <p:cNvPr id="3" name="Content Placeholder 2"/>
          <p:cNvSpPr>
            <a:spLocks noGrp="1"/>
          </p:cNvSpPr>
          <p:nvPr>
            <p:ph sz="quarter" idx="13"/>
          </p:nvPr>
        </p:nvSpPr>
        <p:spPr/>
        <p:txBody>
          <a:bodyPr/>
          <a:lstStyle/>
          <a:p>
            <a:r>
              <a:rPr lang="en-GB" dirty="0" smtClean="0"/>
              <a:t>Regionalism: Structured </a:t>
            </a:r>
            <a:r>
              <a:rPr lang="en-GB" dirty="0"/>
              <a:t>Cooperation/Collaboration/Integration (Regionalisation Continuum) in a given geographic area (Central America) requiring “</a:t>
            </a:r>
            <a:r>
              <a:rPr lang="en-GB" dirty="0" err="1"/>
              <a:t>supranationalization</a:t>
            </a:r>
            <a:r>
              <a:rPr lang="en-GB" dirty="0"/>
              <a:t> of authority in a given policy field, which requires some degree of shared sovereignty” (</a:t>
            </a:r>
            <a:r>
              <a:rPr lang="en-GB" dirty="0" err="1"/>
              <a:t>Fioramonti</a:t>
            </a:r>
            <a:r>
              <a:rPr lang="en-GB" dirty="0"/>
              <a:t> 2012, 4)</a:t>
            </a:r>
          </a:p>
          <a:p>
            <a:r>
              <a:rPr lang="en-GB" dirty="0"/>
              <a:t>The Role of Crisis in Regionalisation</a:t>
            </a:r>
          </a:p>
          <a:p>
            <a:r>
              <a:rPr lang="en-GB" dirty="0"/>
              <a:t>Central America is employing the “Regionalisation Continuum” in order to address unstable domestic circumstances AND to (re)capture autonomy / </a:t>
            </a:r>
            <a:r>
              <a:rPr lang="en-GB" dirty="0" smtClean="0"/>
              <a:t>increase authority on the international stage </a:t>
            </a:r>
          </a:p>
          <a:p>
            <a:pPr lvl="1"/>
            <a:r>
              <a:rPr lang="en-GB" sz="2000" b="1" dirty="0" smtClean="0"/>
              <a:t>Challenges: State-centric nature of Latin America; Political nature of </a:t>
            </a:r>
            <a:r>
              <a:rPr lang="en-GB" sz="2000" b="1" dirty="0" smtClean="0"/>
              <a:t>security especially as related to power, governance and elections; </a:t>
            </a:r>
            <a:r>
              <a:rPr lang="en-GB" sz="2000" b="1" dirty="0" smtClean="0"/>
              <a:t>General weakness of state institutions leading to weak regional institutions; Usual failure of regional integration efforts</a:t>
            </a:r>
            <a:endParaRPr lang="en-GB" sz="2000" b="1" dirty="0"/>
          </a:p>
        </p:txBody>
      </p:sp>
    </p:spTree>
    <p:extLst>
      <p:ext uri="{BB962C8B-B14F-4D97-AF65-F5344CB8AC3E}">
        <p14:creationId xmlns:p14="http://schemas.microsoft.com/office/powerpoint/2010/main" val="3970271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Proposal: central America Security Strategy (ESCA) </a:t>
            </a:r>
            <a:endParaRPr lang="en-CA" dirty="0"/>
          </a:p>
        </p:txBody>
      </p:sp>
      <p:sp>
        <p:nvSpPr>
          <p:cNvPr id="3" name="Content Placeholder 2"/>
          <p:cNvSpPr>
            <a:spLocks noGrp="1"/>
          </p:cNvSpPr>
          <p:nvPr>
            <p:ph sz="quarter" idx="13"/>
          </p:nvPr>
        </p:nvSpPr>
        <p:spPr/>
        <p:txBody>
          <a:bodyPr>
            <a:normAutofit fontScale="92500" lnSpcReduction="20000"/>
          </a:bodyPr>
          <a:lstStyle/>
          <a:p>
            <a:r>
              <a:rPr lang="en-GB" dirty="0"/>
              <a:t>Regional Identity and the Central American Integration System (SICA</a:t>
            </a:r>
            <a:r>
              <a:rPr lang="en-GB" dirty="0" smtClean="0"/>
              <a:t>)</a:t>
            </a:r>
          </a:p>
          <a:p>
            <a:pPr lvl="1"/>
            <a:r>
              <a:rPr lang="en-GB" dirty="0" smtClean="0"/>
              <a:t>Pursuit </a:t>
            </a:r>
            <a:r>
              <a:rPr lang="en-GB" dirty="0"/>
              <a:t>of “security” through joint efforts of Central American states unique</a:t>
            </a:r>
            <a:r>
              <a:rPr lang="en-CA" dirty="0"/>
              <a:t> but falls into historical pattern</a:t>
            </a:r>
          </a:p>
          <a:p>
            <a:pPr lvl="1"/>
            <a:r>
              <a:rPr lang="en-CA" dirty="0"/>
              <a:t>Lack of </a:t>
            </a:r>
            <a:r>
              <a:rPr lang="en-CA" dirty="0" smtClean="0"/>
              <a:t>national successes </a:t>
            </a:r>
            <a:r>
              <a:rPr lang="en-CA" dirty="0"/>
              <a:t>triggering “binary identity</a:t>
            </a:r>
            <a:r>
              <a:rPr lang="en-CA" dirty="0" smtClean="0"/>
              <a:t>”:</a:t>
            </a:r>
            <a:endParaRPr lang="en-CA" dirty="0"/>
          </a:p>
          <a:p>
            <a:pPr marL="0" indent="0" algn="just">
              <a:buNone/>
            </a:pPr>
            <a:r>
              <a:rPr lang="en-GB" dirty="0"/>
              <a:t>“[A] national and regional identity in which the latter is activated once national problems cannot be dealt with domestically […where] the inability of a country to find solutions to an issue at the national level may trigger the regional identity and thus lead it to search for answers at the bilateral or regional level.” (Caballero 2009, 56</a:t>
            </a:r>
            <a:r>
              <a:rPr lang="en-GB" dirty="0" smtClean="0"/>
              <a:t>)</a:t>
            </a:r>
          </a:p>
          <a:p>
            <a:pPr lvl="1"/>
            <a:r>
              <a:rPr lang="en-CA" i="1" dirty="0"/>
              <a:t>“With the growing transnational character of organised crime activities in SICA countries and with the rising wave of violence in the region, it was necessary to revise the Strategy adopted in 2007, and this time involving all sectors of society in collaboration with international cooperation, countries and multilateral institutions.” </a:t>
            </a:r>
            <a:r>
              <a:rPr lang="en-CA" dirty="0"/>
              <a:t>(SICA 2011)</a:t>
            </a:r>
          </a:p>
          <a:p>
            <a:pPr lvl="1"/>
            <a:r>
              <a:rPr lang="en-CA" dirty="0" smtClean="0"/>
              <a:t>ESCA </a:t>
            </a:r>
            <a:r>
              <a:rPr lang="en-CA" dirty="0"/>
              <a:t>adopted in Guatemala City 22 June 2011</a:t>
            </a:r>
          </a:p>
          <a:p>
            <a:pPr lvl="1"/>
            <a:r>
              <a:rPr lang="en-CA" i="1" dirty="0"/>
              <a:t>“To establish the necessary components and activities in Central America to strengthen the security of persons and property which allows our people to achieve human development goals.” </a:t>
            </a:r>
            <a:r>
              <a:rPr lang="en-CA" dirty="0"/>
              <a:t> (SICA 2011)</a:t>
            </a:r>
          </a:p>
          <a:p>
            <a:pPr marL="0" indent="0" algn="just">
              <a:buNone/>
            </a:pPr>
            <a:endParaRPr lang="en-GB" dirty="0"/>
          </a:p>
        </p:txBody>
      </p:sp>
    </p:spTree>
    <p:extLst>
      <p:ext uri="{BB962C8B-B14F-4D97-AF65-F5344CB8AC3E}">
        <p14:creationId xmlns:p14="http://schemas.microsoft.com/office/powerpoint/2010/main" val="966915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GB" dirty="0"/>
              <a:t>The Proposal: central America Security Strategy (ESCA) </a:t>
            </a:r>
            <a:r>
              <a:rPr lang="en-GB" dirty="0" smtClean="0"/>
              <a:t>I </a:t>
            </a:r>
            <a:r>
              <a:rPr lang="en-GB" dirty="0"/>
              <a:t>– </a:t>
            </a:r>
            <a:r>
              <a:rPr lang="en-GB" sz="2400" dirty="0" smtClean="0"/>
              <a:t>Ownership</a:t>
            </a:r>
            <a:endParaRPr lang="en-GB" dirty="0"/>
          </a:p>
        </p:txBody>
      </p:sp>
      <p:sp>
        <p:nvSpPr>
          <p:cNvPr id="9" name="Content Placeholder 8"/>
          <p:cNvSpPr>
            <a:spLocks noGrp="1"/>
          </p:cNvSpPr>
          <p:nvPr>
            <p:ph sz="quarter" idx="13"/>
          </p:nvPr>
        </p:nvSpPr>
        <p:spPr>
          <a:xfrm>
            <a:off x="1042416" y="2313432"/>
            <a:ext cx="3385568" cy="3779864"/>
          </a:xfrm>
        </p:spPr>
        <p:txBody>
          <a:bodyPr>
            <a:normAutofit/>
          </a:bodyPr>
          <a:lstStyle/>
          <a:p>
            <a:r>
              <a:rPr lang="en-GB" dirty="0" smtClean="0"/>
              <a:t>Initiation</a:t>
            </a:r>
          </a:p>
          <a:p>
            <a:r>
              <a:rPr lang="en-GB" dirty="0" smtClean="0"/>
              <a:t>Development</a:t>
            </a:r>
          </a:p>
          <a:p>
            <a:r>
              <a:rPr lang="en-GB" dirty="0" smtClean="0"/>
              <a:t>Means of Achieving Results – Agreement on Issues</a:t>
            </a:r>
          </a:p>
          <a:p>
            <a:r>
              <a:rPr lang="en-GB" dirty="0" smtClean="0"/>
              <a:t>Presentation to the International Community</a:t>
            </a:r>
            <a:endParaRPr lang="en-GB" dirty="0"/>
          </a:p>
        </p:txBody>
      </p:sp>
      <p:sp>
        <p:nvSpPr>
          <p:cNvPr id="10" name="Content Placeholder 9"/>
          <p:cNvSpPr>
            <a:spLocks noGrp="1"/>
          </p:cNvSpPr>
          <p:nvPr>
            <p:ph sz="quarter" idx="14"/>
          </p:nvPr>
        </p:nvSpPr>
        <p:spPr>
          <a:xfrm>
            <a:off x="4644008" y="1988841"/>
            <a:ext cx="3599256" cy="3528392"/>
          </a:xfrm>
          <a:ln w="38100">
            <a:solidFill>
              <a:schemeClr val="accent3"/>
            </a:solidFill>
          </a:ln>
        </p:spPr>
        <p:txBody>
          <a:bodyPr>
            <a:normAutofit/>
          </a:bodyPr>
          <a:lstStyle/>
          <a:p>
            <a:pPr marL="68580" indent="0" algn="just">
              <a:buNone/>
            </a:pPr>
            <a:r>
              <a:rPr lang="en-GB" sz="1800" b="1" dirty="0" smtClean="0">
                <a:solidFill>
                  <a:schemeClr val="tx1"/>
                </a:solidFill>
              </a:rPr>
              <a:t>“This </a:t>
            </a:r>
            <a:r>
              <a:rPr lang="en-GB" sz="1800" b="1" dirty="0">
                <a:solidFill>
                  <a:schemeClr val="tx1"/>
                </a:solidFill>
              </a:rPr>
              <a:t>is our baby, our child. All has been planned by the countries who suffered for this. We identified problems and proposed projects that will aid in the solutions. The process is ours...we did not contract consultants because we the countries have good experts. […] Central America has discovered its incredible expert resources – not in theory but in practices” </a:t>
            </a:r>
            <a:r>
              <a:rPr lang="en-GB" sz="1800" b="1" dirty="0" smtClean="0">
                <a:solidFill>
                  <a:schemeClr val="tx1"/>
                </a:solidFill>
              </a:rPr>
              <a:t>(MJSP1, </a:t>
            </a:r>
            <a:r>
              <a:rPr lang="en-GB" sz="1800" b="1" dirty="0">
                <a:solidFill>
                  <a:schemeClr val="tx1"/>
                </a:solidFill>
              </a:rPr>
              <a:t>2012</a:t>
            </a:r>
            <a:r>
              <a:rPr lang="en-GB" sz="1800" b="1" dirty="0" smtClean="0">
                <a:solidFill>
                  <a:schemeClr val="tx1"/>
                </a:solidFill>
              </a:rPr>
              <a:t>).</a:t>
            </a:r>
            <a:endParaRPr lang="en-GB" sz="1800" b="1" dirty="0">
              <a:solidFill>
                <a:schemeClr val="tx1"/>
              </a:solidFill>
            </a:endParaRPr>
          </a:p>
        </p:txBody>
      </p:sp>
    </p:spTree>
    <p:extLst>
      <p:ext uri="{BB962C8B-B14F-4D97-AF65-F5344CB8AC3E}">
        <p14:creationId xmlns:p14="http://schemas.microsoft.com/office/powerpoint/2010/main" val="8010346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accent6">
                    <a:lumMod val="50000"/>
                  </a:schemeClr>
                </a:solidFill>
              </a:rPr>
              <a:t>The Proposal: central America Security Strategy (ESCA) </a:t>
            </a:r>
            <a:r>
              <a:rPr lang="en-GB" dirty="0" smtClean="0">
                <a:solidFill>
                  <a:schemeClr val="accent6">
                    <a:lumMod val="50000"/>
                  </a:schemeClr>
                </a:solidFill>
              </a:rPr>
              <a:t>II </a:t>
            </a:r>
            <a:r>
              <a:rPr lang="en-GB" dirty="0" smtClean="0">
                <a:solidFill>
                  <a:schemeClr val="accent6">
                    <a:lumMod val="50000"/>
                  </a:schemeClr>
                </a:solidFill>
              </a:rPr>
              <a:t>– </a:t>
            </a:r>
            <a:r>
              <a:rPr lang="en-GB" sz="2400" dirty="0" smtClean="0">
                <a:solidFill>
                  <a:schemeClr val="accent6">
                    <a:lumMod val="50000"/>
                  </a:schemeClr>
                </a:solidFill>
              </a:rPr>
              <a:t>Structure</a:t>
            </a:r>
            <a:endParaRPr lang="en-CA" sz="2400" dirty="0">
              <a:solidFill>
                <a:schemeClr val="accent6">
                  <a:lumMod val="50000"/>
                </a:schemeClr>
              </a:solidFill>
            </a:endParaRPr>
          </a:p>
        </p:txBody>
      </p:sp>
      <p:sp>
        <p:nvSpPr>
          <p:cNvPr id="5" name="Text Placeholder 1"/>
          <p:cNvSpPr txBox="1">
            <a:spLocks/>
          </p:cNvSpPr>
          <p:nvPr/>
        </p:nvSpPr>
        <p:spPr>
          <a:xfrm>
            <a:off x="609600" y="1600199"/>
            <a:ext cx="3733800" cy="574675"/>
          </a:xfrm>
          <a:prstGeom prst="rect">
            <a:avLst/>
          </a:prstGeom>
        </p:spPr>
        <p:txBody>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0" indent="0">
              <a:buNone/>
            </a:pPr>
            <a:r>
              <a:rPr lang="en-GB" dirty="0" smtClean="0">
                <a:solidFill>
                  <a:schemeClr val="accent6">
                    <a:lumMod val="50000"/>
                  </a:schemeClr>
                </a:solidFill>
              </a:rPr>
              <a:t>Traditional Approach</a:t>
            </a:r>
            <a:endParaRPr lang="en-CA" dirty="0">
              <a:solidFill>
                <a:schemeClr val="accent6">
                  <a:lumMod val="50000"/>
                </a:schemeClr>
              </a:solidFill>
            </a:endParaRPr>
          </a:p>
        </p:txBody>
      </p:sp>
      <p:graphicFrame>
        <p:nvGraphicFramePr>
          <p:cNvPr id="9" name="Content Placeholder 8"/>
          <p:cNvGraphicFramePr>
            <a:graphicFrameLocks/>
          </p:cNvGraphicFramePr>
          <p:nvPr>
            <p:extLst>
              <p:ext uri="{D42A27DB-BD31-4B8C-83A1-F6EECF244321}">
                <p14:modId xmlns:p14="http://schemas.microsoft.com/office/powerpoint/2010/main" val="895478249"/>
              </p:ext>
            </p:extLst>
          </p:nvPr>
        </p:nvGraphicFramePr>
        <p:xfrm>
          <a:off x="410076" y="1913844"/>
          <a:ext cx="3932238" cy="3951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Content Placeholder 12"/>
          <p:cNvGraphicFramePr>
            <a:graphicFrameLocks/>
          </p:cNvGraphicFramePr>
          <p:nvPr>
            <p:extLst>
              <p:ext uri="{D42A27DB-BD31-4B8C-83A1-F6EECF244321}">
                <p14:modId xmlns:p14="http://schemas.microsoft.com/office/powerpoint/2010/main" val="3942493251"/>
              </p:ext>
            </p:extLst>
          </p:nvPr>
        </p:nvGraphicFramePr>
        <p:xfrm>
          <a:off x="4788024" y="1600199"/>
          <a:ext cx="3950676" cy="38792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11" name="Group 10"/>
          <p:cNvGrpSpPr/>
          <p:nvPr/>
        </p:nvGrpSpPr>
        <p:grpSpPr>
          <a:xfrm>
            <a:off x="7027939" y="4970569"/>
            <a:ext cx="1773514" cy="1053543"/>
            <a:chOff x="1629587" y="1588415"/>
            <a:chExt cx="1053434" cy="1053543"/>
          </a:xfrm>
        </p:grpSpPr>
        <p:sp>
          <p:nvSpPr>
            <p:cNvPr id="12" name="Oval 11"/>
            <p:cNvSpPr/>
            <p:nvPr/>
          </p:nvSpPr>
          <p:spPr>
            <a:xfrm>
              <a:off x="1629587" y="1588415"/>
              <a:ext cx="1053434" cy="1053543"/>
            </a:xfrm>
            <a:prstGeom prst="ellipse">
              <a:avLst/>
            </a:prstGeom>
          </p:spPr>
          <p:style>
            <a:lnRef idx="2">
              <a:schemeClr val="accent2">
                <a:hueOff val="-233801"/>
                <a:satOff val="-4823"/>
                <a:lumOff val="-4516"/>
                <a:alphaOff val="0"/>
              </a:schemeClr>
            </a:lnRef>
            <a:fillRef idx="1">
              <a:schemeClr val="accent2">
                <a:hueOff val="-233801"/>
                <a:satOff val="-4823"/>
                <a:lumOff val="-4516"/>
                <a:alphaOff val="0"/>
              </a:schemeClr>
            </a:fillRef>
            <a:effectRef idx="0">
              <a:schemeClr val="accent2">
                <a:hueOff val="-233801"/>
                <a:satOff val="-4823"/>
                <a:lumOff val="-4516"/>
                <a:alphaOff val="0"/>
              </a:schemeClr>
            </a:effectRef>
            <a:fontRef idx="minor">
              <a:schemeClr val="lt1"/>
            </a:fontRef>
          </p:style>
        </p:sp>
        <p:sp>
          <p:nvSpPr>
            <p:cNvPr id="13" name="Oval 4"/>
            <p:cNvSpPr/>
            <p:nvPr/>
          </p:nvSpPr>
          <p:spPr>
            <a:xfrm>
              <a:off x="1783859" y="1742703"/>
              <a:ext cx="744890" cy="7449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CA" sz="1400" kern="1200" dirty="0" smtClean="0"/>
                <a:t>International Community</a:t>
              </a:r>
              <a:endParaRPr lang="en-CA" sz="1400" kern="1200" dirty="0"/>
            </a:p>
          </p:txBody>
        </p:sp>
      </p:grpSp>
      <p:sp>
        <p:nvSpPr>
          <p:cNvPr id="14" name="Down Arrow 13"/>
          <p:cNvSpPr/>
          <p:nvPr/>
        </p:nvSpPr>
        <p:spPr>
          <a:xfrm rot="19840362">
            <a:off x="7267352" y="4121201"/>
            <a:ext cx="539908" cy="106263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 Placeholder 10"/>
          <p:cNvSpPr txBox="1">
            <a:spLocks/>
          </p:cNvSpPr>
          <p:nvPr/>
        </p:nvSpPr>
        <p:spPr>
          <a:xfrm>
            <a:off x="4800600" y="1600199"/>
            <a:ext cx="3733800" cy="574675"/>
          </a:xfrm>
          <a:prstGeom prst="rect">
            <a:avLst/>
          </a:prstGeom>
        </p:spPr>
        <p:txBody>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0" indent="0">
              <a:buNone/>
            </a:pPr>
            <a:r>
              <a:rPr lang="en-CA" dirty="0" smtClean="0">
                <a:solidFill>
                  <a:schemeClr val="accent6">
                    <a:lumMod val="50000"/>
                  </a:schemeClr>
                </a:solidFill>
              </a:rPr>
              <a:t>ESCA</a:t>
            </a:r>
            <a:endParaRPr lang="en-CA" dirty="0">
              <a:solidFill>
                <a:schemeClr val="accent6">
                  <a:lumMod val="50000"/>
                </a:schemeClr>
              </a:solidFill>
            </a:endParaRPr>
          </a:p>
        </p:txBody>
      </p:sp>
    </p:spTree>
    <p:extLst>
      <p:ext uri="{BB962C8B-B14F-4D97-AF65-F5344CB8AC3E}">
        <p14:creationId xmlns:p14="http://schemas.microsoft.com/office/powerpoint/2010/main" val="3914968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3"/>
          </p:nvPr>
        </p:nvSpPr>
        <p:spPr/>
        <p:txBody>
          <a:bodyPr/>
          <a:lstStyle/>
          <a:p>
            <a:pPr>
              <a:lnSpc>
                <a:spcPct val="200000"/>
              </a:lnSpc>
            </a:pPr>
            <a:r>
              <a:rPr lang="en-CA" dirty="0"/>
              <a:t>Combating Crime</a:t>
            </a:r>
          </a:p>
          <a:p>
            <a:pPr>
              <a:lnSpc>
                <a:spcPct val="200000"/>
              </a:lnSpc>
            </a:pPr>
            <a:r>
              <a:rPr lang="en-CA" dirty="0"/>
              <a:t>Prevention</a:t>
            </a:r>
          </a:p>
          <a:p>
            <a:pPr>
              <a:lnSpc>
                <a:spcPct val="200000"/>
              </a:lnSpc>
            </a:pPr>
            <a:r>
              <a:rPr lang="en-CA" dirty="0"/>
              <a:t>Rehabilitation, Reinsertion and Prison Security</a:t>
            </a:r>
          </a:p>
          <a:p>
            <a:pPr>
              <a:lnSpc>
                <a:spcPct val="200000"/>
              </a:lnSpc>
            </a:pPr>
            <a:r>
              <a:rPr lang="en-CA" dirty="0"/>
              <a:t>Institution </a:t>
            </a:r>
            <a:r>
              <a:rPr lang="en-CA" dirty="0" smtClean="0"/>
              <a:t>Strengthening</a:t>
            </a:r>
            <a:endParaRPr lang="en-CA" dirty="0"/>
          </a:p>
        </p:txBody>
      </p:sp>
      <p:sp>
        <p:nvSpPr>
          <p:cNvPr id="3" name="Title 2"/>
          <p:cNvSpPr>
            <a:spLocks noGrp="1"/>
          </p:cNvSpPr>
          <p:nvPr>
            <p:ph type="title"/>
          </p:nvPr>
        </p:nvSpPr>
        <p:spPr/>
        <p:txBody>
          <a:bodyPr/>
          <a:lstStyle/>
          <a:p>
            <a:r>
              <a:rPr lang="en-GB" dirty="0" smtClean="0"/>
              <a:t>The Proposal: Central America Security Strategy (ESCA) </a:t>
            </a:r>
            <a:r>
              <a:rPr lang="en-GB" dirty="0" smtClean="0"/>
              <a:t>III </a:t>
            </a:r>
            <a:r>
              <a:rPr lang="en-GB" dirty="0" smtClean="0"/>
              <a:t>– </a:t>
            </a:r>
            <a:r>
              <a:rPr lang="en-GB" sz="2400" dirty="0" smtClean="0"/>
              <a:t>Pillars and Risk </a:t>
            </a:r>
            <a:r>
              <a:rPr lang="en-GB" sz="2400" b="1" dirty="0" smtClean="0"/>
              <a:t>AS AGREED</a:t>
            </a:r>
            <a:endParaRPr lang="en-CA" sz="2400" b="1" dirty="0"/>
          </a:p>
        </p:txBody>
      </p:sp>
      <p:sp>
        <p:nvSpPr>
          <p:cNvPr id="6" name="2 Marcador de contenido"/>
          <p:cNvSpPr>
            <a:spLocks noGrp="1"/>
          </p:cNvSpPr>
          <p:nvPr>
            <p:ph sz="quarter" idx="14"/>
          </p:nvPr>
        </p:nvSpPr>
        <p:spPr/>
        <p:txBody>
          <a:bodyPr>
            <a:normAutofit fontScale="85000" lnSpcReduction="20000"/>
          </a:bodyPr>
          <a:lstStyle/>
          <a:p>
            <a:r>
              <a:rPr lang="en-CA" dirty="0" smtClean="0">
                <a:solidFill>
                  <a:schemeClr val="tx1"/>
                </a:solidFill>
              </a:rPr>
              <a:t>AB1: Border Security (Also through SEFRO)</a:t>
            </a:r>
          </a:p>
          <a:p>
            <a:r>
              <a:rPr lang="en-CA" dirty="0" smtClean="0">
                <a:solidFill>
                  <a:schemeClr val="tx1"/>
                </a:solidFill>
              </a:rPr>
              <a:t>AC1: Criminal Investigations</a:t>
            </a:r>
          </a:p>
          <a:p>
            <a:r>
              <a:rPr lang="en-CA" dirty="0" smtClean="0">
                <a:solidFill>
                  <a:schemeClr val="tx1"/>
                </a:solidFill>
              </a:rPr>
              <a:t>AC5: Exchange of Information Technology Platform</a:t>
            </a:r>
          </a:p>
          <a:p>
            <a:r>
              <a:rPr lang="en-CA" dirty="0" smtClean="0">
                <a:solidFill>
                  <a:schemeClr val="tx1"/>
                </a:solidFill>
              </a:rPr>
              <a:t>[BA1: Prevention of Violence Against Women in CA]</a:t>
            </a:r>
          </a:p>
          <a:p>
            <a:r>
              <a:rPr lang="en-CA" dirty="0" smtClean="0">
                <a:solidFill>
                  <a:schemeClr val="tx1"/>
                </a:solidFill>
              </a:rPr>
              <a:t>BB1: Prevention of Youth Violence</a:t>
            </a:r>
          </a:p>
          <a:p>
            <a:r>
              <a:rPr lang="en-CA" dirty="0" smtClean="0">
                <a:solidFill>
                  <a:schemeClr val="tx1"/>
                </a:solidFill>
              </a:rPr>
              <a:t>BE1: Prevention from Local Government Perspective</a:t>
            </a:r>
          </a:p>
          <a:p>
            <a:r>
              <a:rPr lang="en-CA" dirty="0" smtClean="0">
                <a:solidFill>
                  <a:schemeClr val="tx1"/>
                </a:solidFill>
              </a:rPr>
              <a:t>CA1: Modernisation of Penal Systems</a:t>
            </a:r>
          </a:p>
          <a:p>
            <a:r>
              <a:rPr lang="en-CA" dirty="0" smtClean="0">
                <a:solidFill>
                  <a:schemeClr val="tx1"/>
                </a:solidFill>
              </a:rPr>
              <a:t>DB1*: Professionalization and </a:t>
            </a:r>
            <a:r>
              <a:rPr lang="en-CA" dirty="0" err="1" smtClean="0">
                <a:solidFill>
                  <a:schemeClr val="tx1"/>
                </a:solidFill>
              </a:rPr>
              <a:t>Technologi-fication</a:t>
            </a:r>
            <a:r>
              <a:rPr lang="en-CA" dirty="0" smtClean="0">
                <a:solidFill>
                  <a:schemeClr val="tx1"/>
                </a:solidFill>
              </a:rPr>
              <a:t> of Police Forces</a:t>
            </a:r>
          </a:p>
          <a:p>
            <a:r>
              <a:rPr lang="en-CA" dirty="0" smtClean="0">
                <a:solidFill>
                  <a:schemeClr val="tx1"/>
                </a:solidFill>
              </a:rPr>
              <a:t>DB2*: Modernisation of National Security Institutions with a Regional Security Vision (“Mother of the Strategy”) – Police, </a:t>
            </a:r>
            <a:r>
              <a:rPr lang="en-CA" dirty="0" err="1" smtClean="0">
                <a:solidFill>
                  <a:schemeClr val="tx1"/>
                </a:solidFill>
              </a:rPr>
              <a:t>Fiscalia</a:t>
            </a:r>
            <a:r>
              <a:rPr lang="en-CA" dirty="0" smtClean="0">
                <a:solidFill>
                  <a:schemeClr val="tx1"/>
                </a:solidFill>
              </a:rPr>
              <a:t>, </a:t>
            </a:r>
            <a:r>
              <a:rPr lang="en-CA" dirty="0" err="1" smtClean="0">
                <a:solidFill>
                  <a:schemeClr val="tx1"/>
                </a:solidFill>
              </a:rPr>
              <a:t>Justicia</a:t>
            </a:r>
            <a:endParaRPr lang="en-CA" dirty="0" smtClean="0">
              <a:solidFill>
                <a:schemeClr val="tx1"/>
              </a:solidFill>
            </a:endParaRPr>
          </a:p>
          <a:p>
            <a:pPr marL="68580" indent="0">
              <a:buNone/>
            </a:pPr>
            <a:r>
              <a:rPr lang="en-CA" dirty="0" smtClean="0">
                <a:solidFill>
                  <a:schemeClr val="tx1"/>
                </a:solidFill>
              </a:rPr>
              <a:t>*</a:t>
            </a:r>
            <a:r>
              <a:rPr lang="en-CA" sz="1400" dirty="0" smtClean="0">
                <a:solidFill>
                  <a:schemeClr val="tx1"/>
                </a:solidFill>
              </a:rPr>
              <a:t>Currently running</a:t>
            </a:r>
            <a:endParaRPr lang="en-CA" sz="1400" dirty="0">
              <a:solidFill>
                <a:schemeClr val="tx1"/>
              </a:solidFill>
            </a:endParaRPr>
          </a:p>
        </p:txBody>
      </p:sp>
    </p:spTree>
    <p:extLst>
      <p:ext uri="{BB962C8B-B14F-4D97-AF65-F5344CB8AC3E}">
        <p14:creationId xmlns:p14="http://schemas.microsoft.com/office/powerpoint/2010/main" val="589239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Challenges in Execution: Macro</a:t>
            </a:r>
            <a:endParaRPr lang="en-CA" dirty="0"/>
          </a:p>
        </p:txBody>
      </p:sp>
      <p:sp>
        <p:nvSpPr>
          <p:cNvPr id="6" name="Content Placeholder 5"/>
          <p:cNvSpPr>
            <a:spLocks noGrp="1"/>
          </p:cNvSpPr>
          <p:nvPr>
            <p:ph sz="quarter" idx="13"/>
          </p:nvPr>
        </p:nvSpPr>
        <p:spPr/>
        <p:txBody>
          <a:bodyPr/>
          <a:lstStyle/>
          <a:p>
            <a:r>
              <a:rPr lang="en-GB" dirty="0"/>
              <a:t>Bilateral Relations between </a:t>
            </a:r>
            <a:r>
              <a:rPr lang="en-GB" dirty="0" smtClean="0"/>
              <a:t>States</a:t>
            </a:r>
          </a:p>
          <a:p>
            <a:r>
              <a:rPr lang="en-GB" dirty="0" smtClean="0"/>
              <a:t>Reluctance to hand over authority to supranational organisation</a:t>
            </a:r>
            <a:endParaRPr lang="en-GB" dirty="0"/>
          </a:p>
          <a:p>
            <a:r>
              <a:rPr lang="en-GB" dirty="0"/>
              <a:t>The </a:t>
            </a:r>
            <a:r>
              <a:rPr lang="en-GB" dirty="0" smtClean="0"/>
              <a:t>International Community, SICA Reliability, SICA Function (diplomatic not implementing body)</a:t>
            </a:r>
            <a:endParaRPr lang="en-CA" dirty="0"/>
          </a:p>
        </p:txBody>
      </p:sp>
      <p:pic>
        <p:nvPicPr>
          <p:cNvPr id="7" name="Picture 2" descr="https://fbcdn-sphotos-a.akamaihd.net/hphotos-ak-ash3/533263_10100201979030011_81007131_47231414_260377638_n.jpg"/>
          <p:cNvPicPr>
            <a:picLocks noChangeAspect="1" noChangeArrowheads="1"/>
          </p:cNvPicPr>
          <p:nvPr/>
        </p:nvPicPr>
        <p:blipFill rotWithShape="1">
          <a:blip r:embed="rId2">
            <a:extLst>
              <a:ext uri="{28A0092B-C50C-407E-A947-70E740481C1C}">
                <a14:useLocalDpi xmlns:a14="http://schemas.microsoft.com/office/drawing/2010/main" val="0"/>
              </a:ext>
            </a:extLst>
          </a:blip>
          <a:srcRect l="2784" t="9359" r="3055" b="6304"/>
          <a:stretch/>
        </p:blipFill>
        <p:spPr bwMode="auto">
          <a:xfrm>
            <a:off x="4644008" y="2780928"/>
            <a:ext cx="3802743" cy="2554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8409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Challenges in Execution: Micro</a:t>
            </a:r>
            <a:endParaRPr lang="en-CA" dirty="0"/>
          </a:p>
        </p:txBody>
      </p:sp>
      <p:sp>
        <p:nvSpPr>
          <p:cNvPr id="3" name="Content Placeholder 2"/>
          <p:cNvSpPr>
            <a:spLocks noGrp="1"/>
          </p:cNvSpPr>
          <p:nvPr>
            <p:ph sz="quarter" idx="13"/>
          </p:nvPr>
        </p:nvSpPr>
        <p:spPr/>
        <p:txBody>
          <a:bodyPr/>
          <a:lstStyle/>
          <a:p>
            <a:r>
              <a:rPr lang="en-GB" dirty="0"/>
              <a:t>Structure (“Pillars”) only represent issues which could be “agreed upon” by Member Countries, not necessarily greatest risks</a:t>
            </a:r>
          </a:p>
          <a:p>
            <a:r>
              <a:rPr lang="en-GB" dirty="0"/>
              <a:t>Disagreements of the International Community and SICA over Financing, Monitoring and Evaluation</a:t>
            </a:r>
          </a:p>
          <a:p>
            <a:r>
              <a:rPr lang="en-GB" dirty="0"/>
              <a:t>Lack of Regional Vision in Programme </a:t>
            </a:r>
            <a:r>
              <a:rPr lang="en-GB" dirty="0" smtClean="0"/>
              <a:t>Implementation</a:t>
            </a:r>
            <a:endParaRPr lang="en-GB" dirty="0"/>
          </a:p>
        </p:txBody>
      </p:sp>
      <p:pic>
        <p:nvPicPr>
          <p:cNvPr id="4" name="Picture 4" descr="https://fbcdn-sphotos-a.akamaihd.net/hphotos-ak-ash4/318233_10150622506796404_570036403_9207935_1350368086_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56089" y="2962882"/>
            <a:ext cx="2060327" cy="2651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5387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solidFill>
                  <a:schemeClr val="accent6"/>
                </a:solidFill>
              </a:rPr>
              <a:t>Regionalisation in Security and Competing State Visions</a:t>
            </a:r>
            <a:endParaRPr lang="en-CA" sz="2400" dirty="0">
              <a:solidFill>
                <a:schemeClr val="accent6"/>
              </a:solidFill>
            </a:endParaRPr>
          </a:p>
        </p:txBody>
      </p:sp>
      <p:sp>
        <p:nvSpPr>
          <p:cNvPr id="9" name="Text Placeholder 8"/>
          <p:cNvSpPr>
            <a:spLocks noGrp="1"/>
          </p:cNvSpPr>
          <p:nvPr>
            <p:ph type="body" idx="1"/>
          </p:nvPr>
        </p:nvSpPr>
        <p:spPr/>
        <p:txBody>
          <a:bodyPr/>
          <a:lstStyle/>
          <a:p>
            <a:r>
              <a:rPr lang="en-CA" dirty="0" smtClean="0">
                <a:solidFill>
                  <a:schemeClr val="accent6"/>
                </a:solidFill>
              </a:rPr>
              <a:t>A: Strategy Splinter</a:t>
            </a:r>
            <a:endParaRPr lang="en-CA" dirty="0">
              <a:solidFill>
                <a:schemeClr val="accent6"/>
              </a:solidFill>
            </a:endParaRPr>
          </a:p>
        </p:txBody>
      </p:sp>
      <p:sp>
        <p:nvSpPr>
          <p:cNvPr id="10" name="Content Placeholder 9"/>
          <p:cNvSpPr>
            <a:spLocks noGrp="1"/>
          </p:cNvSpPr>
          <p:nvPr>
            <p:ph sz="half" idx="4294967295"/>
          </p:nvPr>
        </p:nvSpPr>
        <p:spPr>
          <a:xfrm>
            <a:off x="457200" y="2438400"/>
            <a:ext cx="3931920" cy="3951288"/>
          </a:xfrm>
          <a:prstGeom prst="rect">
            <a:avLst/>
          </a:prstGeom>
        </p:spPr>
        <p:txBody>
          <a:bodyPr>
            <a:normAutofit/>
          </a:bodyPr>
          <a:lstStyle/>
          <a:p>
            <a:r>
              <a:rPr lang="en-CA" dirty="0" smtClean="0"/>
              <a:t>Components developed through agreement, not negotiation</a:t>
            </a:r>
          </a:p>
          <a:p>
            <a:r>
              <a:rPr lang="en-CA" dirty="0" smtClean="0"/>
              <a:t>Local realities breakdown </a:t>
            </a:r>
            <a:r>
              <a:rPr lang="en-CA" dirty="0" smtClean="0"/>
              <a:t>ESCA </a:t>
            </a:r>
            <a:r>
              <a:rPr lang="en-CA" dirty="0" smtClean="0"/>
              <a:t>unity</a:t>
            </a:r>
          </a:p>
          <a:p>
            <a:r>
              <a:rPr lang="en-CA" dirty="0" smtClean="0"/>
              <a:t>Lack of buy-in from Police and Military for Regional </a:t>
            </a:r>
            <a:r>
              <a:rPr lang="en-CA" dirty="0" smtClean="0"/>
              <a:t>Partnerships (not consulted)</a:t>
            </a:r>
            <a:endParaRPr lang="en-CA" dirty="0" smtClean="0"/>
          </a:p>
          <a:p>
            <a:r>
              <a:rPr lang="en-CA" dirty="0" smtClean="0"/>
              <a:t>Lack of support from certain international partnerships – especially with regards to SICA capacity</a:t>
            </a:r>
            <a:endParaRPr lang="en-CA" dirty="0"/>
          </a:p>
        </p:txBody>
      </p:sp>
      <p:sp>
        <p:nvSpPr>
          <p:cNvPr id="11" name="Text Placeholder 10"/>
          <p:cNvSpPr>
            <a:spLocks noGrp="1"/>
          </p:cNvSpPr>
          <p:nvPr>
            <p:ph type="body" sz="quarter" idx="3"/>
          </p:nvPr>
        </p:nvSpPr>
        <p:spPr/>
        <p:txBody>
          <a:bodyPr/>
          <a:lstStyle/>
          <a:p>
            <a:r>
              <a:rPr lang="en-CA" dirty="0" smtClean="0">
                <a:solidFill>
                  <a:schemeClr val="accent6"/>
                </a:solidFill>
              </a:rPr>
              <a:t>B: Operational Integration</a:t>
            </a:r>
            <a:endParaRPr lang="en-CA" dirty="0">
              <a:solidFill>
                <a:schemeClr val="accent6"/>
              </a:solidFill>
            </a:endParaRPr>
          </a:p>
        </p:txBody>
      </p:sp>
      <p:sp>
        <p:nvSpPr>
          <p:cNvPr id="12" name="Content Placeholder 11"/>
          <p:cNvSpPr>
            <a:spLocks noGrp="1"/>
          </p:cNvSpPr>
          <p:nvPr>
            <p:ph sz="quarter" idx="4294967295"/>
          </p:nvPr>
        </p:nvSpPr>
        <p:spPr>
          <a:xfrm>
            <a:off x="4754880" y="2438400"/>
            <a:ext cx="3931920" cy="3951288"/>
          </a:xfrm>
          <a:prstGeom prst="rect">
            <a:avLst/>
          </a:prstGeom>
        </p:spPr>
        <p:txBody>
          <a:bodyPr>
            <a:normAutofit/>
          </a:bodyPr>
          <a:lstStyle/>
          <a:p>
            <a:r>
              <a:rPr lang="en-CA" dirty="0" smtClean="0"/>
              <a:t>Country-driven process through regional cooperation</a:t>
            </a:r>
          </a:p>
          <a:p>
            <a:r>
              <a:rPr lang="en-CA" dirty="0" smtClean="0"/>
              <a:t>Contemplation of regional realities and experience similarities</a:t>
            </a:r>
          </a:p>
          <a:p>
            <a:r>
              <a:rPr lang="en-CA" dirty="0" smtClean="0"/>
              <a:t>Support of some international partnerships (EU, Spain, Germany)</a:t>
            </a:r>
          </a:p>
          <a:p>
            <a:r>
              <a:rPr lang="en-CA" dirty="0" smtClean="0"/>
              <a:t>Potential for project development including concrete indicators</a:t>
            </a:r>
            <a:endParaRPr lang="en-CA" dirty="0"/>
          </a:p>
        </p:txBody>
      </p:sp>
      <p:sp>
        <p:nvSpPr>
          <p:cNvPr id="13" name="Slide Number Placeholder 12"/>
          <p:cNvSpPr>
            <a:spLocks noGrp="1"/>
          </p:cNvSpPr>
          <p:nvPr>
            <p:ph type="sldNum" sz="quarter" idx="12"/>
          </p:nvPr>
        </p:nvSpPr>
        <p:spPr/>
        <p:txBody>
          <a:bodyPr/>
          <a:lstStyle/>
          <a:p>
            <a:fld id="{27794282-FA80-4D73-A96B-14DF1EC38918}" type="slidenum">
              <a:rPr lang="en-CA" smtClean="0"/>
              <a:t>11</a:t>
            </a:fld>
            <a:endParaRPr lang="en-CA"/>
          </a:p>
        </p:txBody>
      </p:sp>
    </p:spTree>
    <p:extLst>
      <p:ext uri="{BB962C8B-B14F-4D97-AF65-F5344CB8AC3E}">
        <p14:creationId xmlns:p14="http://schemas.microsoft.com/office/powerpoint/2010/main" val="39525467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14"/>
          </p:nvPr>
        </p:nvSpPr>
        <p:spPr/>
        <p:txBody>
          <a:bodyPr/>
          <a:lstStyle/>
          <a:p>
            <a:r>
              <a:rPr lang="en-GB" dirty="0"/>
              <a:t>Integration</a:t>
            </a:r>
          </a:p>
          <a:p>
            <a:r>
              <a:rPr lang="en-GB" dirty="0"/>
              <a:t>Sponsorship through SICA (Spain located IN the SICA)</a:t>
            </a:r>
          </a:p>
          <a:p>
            <a:r>
              <a:rPr lang="en-GB" dirty="0" smtClean="0"/>
              <a:t>Prevention-driven</a:t>
            </a:r>
          </a:p>
          <a:p>
            <a:pPr marL="0" indent="0">
              <a:buNone/>
            </a:pPr>
            <a:r>
              <a:rPr lang="en-CA" dirty="0"/>
              <a:t>“We participate and support the process because we have expertise to give and because we wish to act in solidarity</a:t>
            </a:r>
            <a:r>
              <a:rPr lang="en-CA" dirty="0" smtClean="0"/>
              <a:t>.”</a:t>
            </a:r>
            <a:endParaRPr lang="en-GB" dirty="0"/>
          </a:p>
          <a:p>
            <a:pPr marL="0" indent="0">
              <a:buNone/>
            </a:pPr>
            <a:r>
              <a:rPr lang="en-GB" dirty="0" smtClean="0"/>
              <a:t>GERMANY (</a:t>
            </a:r>
            <a:r>
              <a:rPr lang="en-GB" dirty="0" err="1" smtClean="0"/>
              <a:t>GiZ</a:t>
            </a:r>
            <a:r>
              <a:rPr lang="en-GB" dirty="0"/>
              <a:t>)</a:t>
            </a:r>
            <a:r>
              <a:rPr lang="en-GB" dirty="0" smtClean="0"/>
              <a:t>: PREVENIR</a:t>
            </a:r>
          </a:p>
          <a:p>
            <a:pPr marL="0" indent="0">
              <a:buNone/>
            </a:pPr>
            <a:r>
              <a:rPr lang="en-GB" dirty="0" smtClean="0"/>
              <a:t>EU via SPAIN: SICA</a:t>
            </a:r>
            <a:endParaRPr lang="en-GB" dirty="0"/>
          </a:p>
        </p:txBody>
      </p:sp>
      <p:sp>
        <p:nvSpPr>
          <p:cNvPr id="6" name="Content Placeholder 5"/>
          <p:cNvSpPr>
            <a:spLocks noGrp="1"/>
          </p:cNvSpPr>
          <p:nvPr>
            <p:ph sz="quarter" idx="13"/>
          </p:nvPr>
        </p:nvSpPr>
        <p:spPr/>
        <p:txBody>
          <a:bodyPr/>
          <a:lstStyle/>
          <a:p>
            <a:r>
              <a:rPr lang="en-GB" dirty="0"/>
              <a:t>Bi-lateral</a:t>
            </a:r>
          </a:p>
          <a:p>
            <a:r>
              <a:rPr lang="en-GB" dirty="0"/>
              <a:t>Sponsorship of Individual Implementing Parties</a:t>
            </a:r>
          </a:p>
          <a:p>
            <a:r>
              <a:rPr lang="en-GB" dirty="0" smtClean="0"/>
              <a:t>Enforcement-driven</a:t>
            </a:r>
          </a:p>
          <a:p>
            <a:pPr marL="0" indent="0">
              <a:buNone/>
            </a:pPr>
            <a:r>
              <a:rPr lang="en-GB" dirty="0" smtClean="0"/>
              <a:t>“We will work directly with partner countries, and partner agencies to implement. We are not in the position to provide money directly to SICA.”</a:t>
            </a:r>
            <a:endParaRPr lang="en-GB" dirty="0"/>
          </a:p>
          <a:p>
            <a:pPr marL="0" indent="0">
              <a:buNone/>
            </a:pPr>
            <a:r>
              <a:rPr lang="en-GB" dirty="0" smtClean="0"/>
              <a:t>CANADA: ACCBP (crime) / START (victims)</a:t>
            </a:r>
            <a:endParaRPr lang="en-GB" dirty="0"/>
          </a:p>
        </p:txBody>
      </p:sp>
      <p:sp>
        <p:nvSpPr>
          <p:cNvPr id="2" name="Title 1"/>
          <p:cNvSpPr>
            <a:spLocks noGrp="1"/>
          </p:cNvSpPr>
          <p:nvPr>
            <p:ph type="title"/>
          </p:nvPr>
        </p:nvSpPr>
        <p:spPr/>
        <p:txBody>
          <a:bodyPr/>
          <a:lstStyle/>
          <a:p>
            <a:r>
              <a:rPr lang="en-GB" dirty="0">
                <a:solidFill>
                  <a:schemeClr val="accent6">
                    <a:lumMod val="50000"/>
                  </a:schemeClr>
                </a:solidFill>
              </a:rPr>
              <a:t>Regionalism in Security and Competing International </a:t>
            </a:r>
            <a:r>
              <a:rPr lang="en-GB" dirty="0" smtClean="0">
                <a:solidFill>
                  <a:schemeClr val="accent6">
                    <a:lumMod val="50000"/>
                  </a:schemeClr>
                </a:solidFill>
              </a:rPr>
              <a:t>Visions</a:t>
            </a:r>
            <a:endParaRPr lang="en-CA" dirty="0">
              <a:solidFill>
                <a:schemeClr val="accent6">
                  <a:lumMod val="50000"/>
                </a:schemeClr>
              </a:solidFill>
            </a:endParaRPr>
          </a:p>
        </p:txBody>
      </p:sp>
      <p:sp>
        <p:nvSpPr>
          <p:cNvPr id="4" name="Text Placeholder 3"/>
          <p:cNvSpPr>
            <a:spLocks noGrp="1"/>
          </p:cNvSpPr>
          <p:nvPr>
            <p:ph type="body" idx="1"/>
          </p:nvPr>
        </p:nvSpPr>
        <p:spPr/>
        <p:txBody>
          <a:bodyPr/>
          <a:lstStyle/>
          <a:p>
            <a:r>
              <a:rPr lang="en-GB" dirty="0" smtClean="0">
                <a:solidFill>
                  <a:schemeClr val="accent6">
                    <a:lumMod val="50000"/>
                  </a:schemeClr>
                </a:solidFill>
              </a:rPr>
              <a:t>North America</a:t>
            </a:r>
            <a:endParaRPr lang="en-CA" dirty="0">
              <a:solidFill>
                <a:schemeClr val="accent6">
                  <a:lumMod val="50000"/>
                </a:schemeClr>
              </a:solidFill>
            </a:endParaRPr>
          </a:p>
        </p:txBody>
      </p:sp>
      <p:sp>
        <p:nvSpPr>
          <p:cNvPr id="5" name="Text Placeholder 4"/>
          <p:cNvSpPr>
            <a:spLocks noGrp="1"/>
          </p:cNvSpPr>
          <p:nvPr>
            <p:ph type="body" sz="quarter" idx="3"/>
          </p:nvPr>
        </p:nvSpPr>
        <p:spPr/>
        <p:txBody>
          <a:bodyPr/>
          <a:lstStyle/>
          <a:p>
            <a:r>
              <a:rPr lang="en-GB" dirty="0" smtClean="0">
                <a:solidFill>
                  <a:schemeClr val="accent6">
                    <a:lumMod val="50000"/>
                  </a:schemeClr>
                </a:solidFill>
              </a:rPr>
              <a:t>Europe</a:t>
            </a:r>
            <a:endParaRPr lang="en-CA" dirty="0">
              <a:solidFill>
                <a:schemeClr val="accent6">
                  <a:lumMod val="50000"/>
                </a:schemeClr>
              </a:solidFill>
            </a:endParaRPr>
          </a:p>
        </p:txBody>
      </p:sp>
    </p:spTree>
    <p:extLst>
      <p:ext uri="{BB962C8B-B14F-4D97-AF65-F5344CB8AC3E}">
        <p14:creationId xmlns:p14="http://schemas.microsoft.com/office/powerpoint/2010/main" val="2808573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t>Conclusions</a:t>
            </a:r>
            <a:endParaRPr lang="en-CA" dirty="0"/>
          </a:p>
        </p:txBody>
      </p:sp>
      <p:sp>
        <p:nvSpPr>
          <p:cNvPr id="8" name="Content Placeholder 7"/>
          <p:cNvSpPr>
            <a:spLocks noGrp="1"/>
          </p:cNvSpPr>
          <p:nvPr>
            <p:ph sz="quarter" idx="13"/>
          </p:nvPr>
        </p:nvSpPr>
        <p:spPr/>
        <p:txBody>
          <a:bodyPr/>
          <a:lstStyle/>
          <a:p>
            <a:r>
              <a:rPr lang="en-GB" dirty="0" smtClean="0"/>
              <a:t>Lack of supranational power delegation does not necessarily compromise regionalisation as Latin American regional projects do not follow theories formulated with respect to the European integration project</a:t>
            </a:r>
          </a:p>
          <a:p>
            <a:r>
              <a:rPr lang="en-GB" dirty="0" smtClean="0"/>
              <a:t>Central America integrating in order to address domestic and transnational insecurity as well as to re-capture autonomy and/or weight on the international stage</a:t>
            </a:r>
          </a:p>
          <a:p>
            <a:r>
              <a:rPr lang="en-GB" dirty="0" smtClean="0"/>
              <a:t>Regionalisation in this context also affords greater authority to government officials / executive branch and thus regional efforts (positives) feed back to the domestic level and do not provide significant space for opposition parties or civil society contributions</a:t>
            </a:r>
          </a:p>
          <a:p>
            <a:r>
              <a:rPr lang="en-GB" dirty="0" smtClean="0"/>
              <a:t>Lack of International By-in to the ESCA continues to significantly hinder the project and compromise the “regional character” of the strategy</a:t>
            </a:r>
            <a:endParaRPr lang="en-CA" dirty="0"/>
          </a:p>
        </p:txBody>
      </p:sp>
    </p:spTree>
    <p:extLst>
      <p:ext uri="{BB962C8B-B14F-4D97-AF65-F5344CB8AC3E}">
        <p14:creationId xmlns:p14="http://schemas.microsoft.com/office/powerpoint/2010/main" val="3592447597"/>
      </p:ext>
    </p:extLst>
  </p:cSld>
  <p:clrMapOvr>
    <a:masterClrMapping/>
  </p:clrMapOvr>
</p:sld>
</file>

<file path=ppt/theme/theme1.xml><?xml version="1.0" encoding="utf-8"?>
<a:theme xmlns:a="http://schemas.openxmlformats.org/drawingml/2006/main" name="Horizon">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812</TotalTime>
  <Words>1139</Words>
  <Application>Microsoft Office PowerPoint</Application>
  <PresentationFormat>On-screen Show (4:3)</PresentationFormat>
  <Paragraphs>117</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Horizon</vt:lpstr>
      <vt:lpstr>Challenged National Sovereignty, Regional Coordination, and the Reality of Global Influence</vt:lpstr>
      <vt:lpstr>Outline Challenge to National Sovereignty: Insecurity in the Central American Isthmus</vt:lpstr>
      <vt:lpstr>The Problem: Insecurity</vt:lpstr>
      <vt:lpstr>The Question: Can Security Form a Basis for Central American Regionalisation?</vt:lpstr>
      <vt:lpstr>The Proposal: central America Security Strategy (ESCA) </vt:lpstr>
      <vt:lpstr>The Proposal: central America Security Strategy (ESCA) I – Ownership</vt:lpstr>
      <vt:lpstr>The Proposal: central America Security Strategy (ESCA) II – Structure</vt:lpstr>
      <vt:lpstr>The Proposal: Central America Security Strategy (ESCA) III – Pillars and Risk AS AGREED</vt:lpstr>
      <vt:lpstr>Challenges in Execution: Macro</vt:lpstr>
      <vt:lpstr>Challenges in Execution: Micro</vt:lpstr>
      <vt:lpstr>Regionalisation in Security and Competing State Visions</vt:lpstr>
      <vt:lpstr>Regionalism in Security and Competing International Visions</vt:lpstr>
      <vt:lpstr>Conclusions</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Challenged National Sovereignty, Regional Coordination, and the Reality of Global Influence</dc:title>
  <dc:creator>Admin</dc:creator>
  <cp:lastModifiedBy>Admin</cp:lastModifiedBy>
  <cp:revision>22</cp:revision>
  <dcterms:created xsi:type="dcterms:W3CDTF">2014-03-26T23:39:37Z</dcterms:created>
  <dcterms:modified xsi:type="dcterms:W3CDTF">2014-03-27T17:30:22Z</dcterms:modified>
</cp:coreProperties>
</file>